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theme/theme2.xml" ContentType="application/vnd.openxmlformats-officedocument.them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theme/theme3.xml" ContentType="application/vnd.openxmlformats-officedocument.theme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61" r:id="rId1"/>
    <p:sldMasterId id="2147483764" r:id="rId2"/>
    <p:sldMasterId id="2147483847" r:id="rId3"/>
    <p:sldMasterId id="2147483835" r:id="rId4"/>
  </p:sldMasterIdLst>
  <p:notesMasterIdLst>
    <p:notesMasterId r:id="rId20"/>
  </p:notesMasterIdLst>
  <p:sldIdLst>
    <p:sldId id="271" r:id="rId5"/>
    <p:sldId id="262" r:id="rId6"/>
    <p:sldId id="272" r:id="rId7"/>
    <p:sldId id="264" r:id="rId8"/>
    <p:sldId id="265" r:id="rId9"/>
    <p:sldId id="274" r:id="rId10"/>
    <p:sldId id="266" r:id="rId11"/>
    <p:sldId id="267" r:id="rId12"/>
    <p:sldId id="270" r:id="rId13"/>
    <p:sldId id="268" r:id="rId14"/>
    <p:sldId id="269" r:id="rId15"/>
    <p:sldId id="257" r:id="rId16"/>
    <p:sldId id="260" r:id="rId17"/>
    <p:sldId id="261" r:id="rId18"/>
    <p:sldId id="259" r:id="rId19"/>
  </p:sldIdLst>
  <p:sldSz cx="12192000" cy="6858000"/>
  <p:notesSz cx="6858000" cy="9144000"/>
  <p:embeddedFontLst>
    <p:embeddedFont>
      <p:font typeface="Consolas" panose="020B0609020204030204" pitchFamily="49" charset="0"/>
      <p:regular r:id="rId21"/>
      <p:bold r:id="rId22"/>
      <p:italic r:id="rId23"/>
      <p:boldItalic r:id="rId24"/>
    </p:embeddedFont>
    <p:embeddedFont>
      <p:font typeface="Open Sans" panose="020B0606030504020204" pitchFamily="34" charset="0"/>
      <p:regular r:id="rId25"/>
      <p:bold r:id="rId26"/>
      <p:italic r:id="rId27"/>
      <p:boldItalic r:id="rId28"/>
    </p:embeddedFont>
    <p:embeddedFont>
      <p:font typeface="Segoe UI" panose="020B0502040204020203" pitchFamily="34" charset="0"/>
      <p:regular r:id="rId29"/>
      <p:bold r:id="rId30"/>
      <p:italic r:id="rId31"/>
      <p:boldItalic r:id="rId32"/>
    </p:embeddedFont>
    <p:embeddedFont>
      <p:font typeface="Segoe UI Semibold" panose="020B0702040204020203" pitchFamily="34" charset="0"/>
      <p:bold r:id="rId33"/>
      <p:boldItalic r:id="rId3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85E7"/>
    <a:srgbClr val="000000"/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>
    <p:restoredLeft sz="26646" autoAdjust="0"/>
    <p:restoredTop sz="91634" autoAdjust="0"/>
  </p:normalViewPr>
  <p:slideViewPr>
    <p:cSldViewPr snapToGrid="0">
      <p:cViewPr varScale="1">
        <p:scale>
          <a:sx n="83" d="100"/>
          <a:sy n="83" d="100"/>
        </p:scale>
        <p:origin x="154" y="67"/>
      </p:cViewPr>
      <p:guideLst/>
    </p:cSldViewPr>
  </p:slideViewPr>
  <p:outlineViewPr>
    <p:cViewPr>
      <p:scale>
        <a:sx n="33" d="100"/>
        <a:sy n="33" d="100"/>
      </p:scale>
      <p:origin x="0" y="-173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6.fntdata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11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slideMaster" Target="slideMasters/slideMaster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Segoe UI" panose="020B0502040204020203" pitchFamily="34" charset="0"/>
              <a:ea typeface="Open Sans" panose="020B0606030504020204" pitchFamily="34" charset="0"/>
              <a:cs typeface="Segoe UI" panose="020B0502040204020203" pitchFamily="34" charset="0"/>
            </a:defRPr>
          </a:pPr>
          <a:endParaRPr lang="it-IT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defRPr>
            </a:pPr>
            <a:endParaRPr lang="it-IT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it-IT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Segoe UI" panose="020B0502040204020203" pitchFamily="34" charset="0"/>
              <a:ea typeface="Open Sans" panose="020B0606030504020204" pitchFamily="34" charset="0"/>
              <a:cs typeface="Segoe UI" panose="020B0502040204020203" pitchFamily="34" charset="0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pPr>
      <a:endParaRPr lang="it-IT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r>
              <a:rPr lang="it-IT" dirty="0">
                <a:latin typeface="Segoe UI" panose="020B0502040204020203" pitchFamily="34" charset="0"/>
                <a:cs typeface="Segoe UI" panose="020B0502040204020203" pitchFamily="34" charset="0"/>
              </a:rPr>
              <a:t>Titolo del grafico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it-IT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defRPr>
            </a:pPr>
            <a:endParaRPr lang="it-IT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it-IT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Segoe UI" panose="020B0502040204020203" pitchFamily="34" charset="0"/>
              <a:ea typeface="Open Sans" panose="020B0606030504020204" pitchFamily="34" charset="0"/>
              <a:cs typeface="Segoe UI" panose="020B0502040204020203" pitchFamily="34" charset="0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pPr>
      <a:endParaRPr lang="it-IT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 dirty="0">
            <a:latin typeface="Segoe UI" panose="020B0502040204020203" pitchFamily="34" charset="0"/>
            <a:ea typeface="Open Sans" panose="020B0606030504020204" pitchFamily="34" charset="0"/>
            <a:cs typeface="Segoe UI" panose="020B0502040204020203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Segoe UI" panose="020B0502040204020203" pitchFamily="34" charset="0"/>
            <a:ea typeface="Open Sans" panose="020B0606030504020204" pitchFamily="34" charset="0"/>
            <a:cs typeface="Segoe UI" panose="020B0502040204020203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Segoe UI" panose="020B0502040204020203" pitchFamily="34" charset="0"/>
            <a:ea typeface="Open Sans" panose="020B0606030504020204" pitchFamily="34" charset="0"/>
            <a:cs typeface="Segoe UI" panose="020B0502040204020203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Segoe UI" panose="020B0502040204020203" pitchFamily="34" charset="0"/>
            <a:ea typeface="Open Sans" panose="020B0606030504020204" pitchFamily="34" charset="0"/>
            <a:cs typeface="Segoe UI" panose="020B0502040204020203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Segoe UI" panose="020B0502040204020203" pitchFamily="34" charset="0"/>
            <a:ea typeface="Open Sans" panose="020B0606030504020204" pitchFamily="34" charset="0"/>
            <a:cs typeface="Segoe UI" panose="020B0502040204020203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Segoe UI" panose="020B0502040204020203" pitchFamily="34" charset="0"/>
            <a:ea typeface="Open Sans" panose="020B0606030504020204" pitchFamily="34" charset="0"/>
            <a:cs typeface="Segoe UI" panose="020B0502040204020203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Segoe UI" panose="020B0502040204020203" pitchFamily="34" charset="0"/>
            <a:ea typeface="Open Sans" panose="020B0606030504020204" pitchFamily="34" charset="0"/>
            <a:cs typeface="Segoe UI" panose="020B0502040204020203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Segoe UI" panose="020B0502040204020203" pitchFamily="34" charset="0"/>
            <a:ea typeface="Open Sans" panose="020B0606030504020204" pitchFamily="34" charset="0"/>
            <a:cs typeface="Segoe UI" panose="020B0502040204020203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Segoe UI" panose="020B0502040204020203" pitchFamily="34" charset="0"/>
            <a:ea typeface="Open Sans" panose="020B0606030504020204" pitchFamily="34" charset="0"/>
            <a:cs typeface="Segoe UI" panose="020B0502040204020203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 dirty="0">
            <a:latin typeface="Segoe UI" panose="020B0502040204020203" pitchFamily="34" charset="0"/>
            <a:ea typeface="Open Sans" panose="020B0606030504020204" pitchFamily="34" charset="0"/>
            <a:cs typeface="Segoe UI" panose="020B0502040204020203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Segoe UI" panose="020B0502040204020203" pitchFamily="34" charset="0"/>
            <a:ea typeface="Open Sans" panose="020B0606030504020204" pitchFamily="34" charset="0"/>
            <a:cs typeface="Segoe UI" panose="020B0502040204020203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Segoe UI" panose="020B0502040204020203" pitchFamily="34" charset="0"/>
            <a:ea typeface="Open Sans" panose="020B0606030504020204" pitchFamily="34" charset="0"/>
            <a:cs typeface="Segoe UI" panose="020B0502040204020203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Segoe UI" panose="020B0502040204020203" pitchFamily="34" charset="0"/>
            <a:ea typeface="Open Sans" panose="020B0606030504020204" pitchFamily="34" charset="0"/>
            <a:cs typeface="Segoe UI" panose="020B0502040204020203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Segoe UI" panose="020B0502040204020203" pitchFamily="34" charset="0"/>
            <a:ea typeface="Open Sans" panose="020B0606030504020204" pitchFamily="34" charset="0"/>
            <a:cs typeface="Segoe UI" panose="020B0502040204020203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Segoe UI" panose="020B0502040204020203" pitchFamily="34" charset="0"/>
            <a:ea typeface="Open Sans" panose="020B0606030504020204" pitchFamily="34" charset="0"/>
            <a:cs typeface="Segoe UI" panose="020B0502040204020203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Segoe UI" panose="020B0502040204020203" pitchFamily="34" charset="0"/>
            <a:ea typeface="Open Sans" panose="020B0606030504020204" pitchFamily="34" charset="0"/>
            <a:cs typeface="Segoe UI" panose="020B0502040204020203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Segoe UI" panose="020B0502040204020203" pitchFamily="34" charset="0"/>
            <a:ea typeface="Open Sans" panose="020B0606030504020204" pitchFamily="34" charset="0"/>
            <a:cs typeface="Segoe UI" panose="020B0502040204020203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Segoe UI" panose="020B0502040204020203" pitchFamily="34" charset="0"/>
            <a:ea typeface="Open Sans" panose="020B0606030504020204" pitchFamily="34" charset="0"/>
            <a:cs typeface="Segoe UI" panose="020B0502040204020203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 dirty="0">
            <a:latin typeface="Segoe UI" panose="020B0502040204020203" pitchFamily="34" charset="0"/>
            <a:ea typeface="Open Sans" panose="020B0606030504020204" pitchFamily="34" charset="0"/>
            <a:cs typeface="Segoe UI" panose="020B0502040204020203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 dirty="0">
            <a:latin typeface="Segoe UI" panose="020B0502040204020203" pitchFamily="34" charset="0"/>
            <a:ea typeface="Open Sans" panose="020B0606030504020204" pitchFamily="34" charset="0"/>
            <a:cs typeface="Segoe UI" panose="020B0502040204020203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Segoe UI" panose="020B0502040204020203" pitchFamily="34" charset="0"/>
            <a:ea typeface="Open Sans" panose="020B0606030504020204" pitchFamily="34" charset="0"/>
            <a:cs typeface="Segoe UI" panose="020B0502040204020203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Segoe UI" panose="020B0502040204020203" pitchFamily="34" charset="0"/>
            <a:ea typeface="Open Sans" panose="020B0606030504020204" pitchFamily="34" charset="0"/>
            <a:cs typeface="Segoe UI" panose="020B0502040204020203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Segoe UI" panose="020B0502040204020203" pitchFamily="34" charset="0"/>
            <a:ea typeface="Open Sans" panose="020B0606030504020204" pitchFamily="34" charset="0"/>
            <a:cs typeface="Segoe UI" panose="020B0502040204020203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Segoe UI" panose="020B0502040204020203" pitchFamily="34" charset="0"/>
            <a:ea typeface="Open Sans" panose="020B0606030504020204" pitchFamily="34" charset="0"/>
            <a:cs typeface="Segoe UI" panose="020B0502040204020203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35316"/>
          <a:ext cx="1838086" cy="12096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 dirty="0">
            <a:latin typeface="Segoe UI" panose="020B0502040204020203" pitchFamily="34" charset="0"/>
            <a:ea typeface="Open Sans" panose="020B0606030504020204" pitchFamily="34" charset="0"/>
            <a:cs typeface="Segoe UI" panose="020B0502040204020203" pitchFamily="34" charset="0"/>
          </a:endParaRPr>
        </a:p>
      </dsp:txBody>
      <dsp:txXfrm>
        <a:off x="4042" y="15353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270550"/>
          <a:ext cx="1838086" cy="16128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99136" rIns="199136" bIns="199136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800" kern="1200">
            <a:latin typeface="Segoe UI" panose="020B0502040204020203" pitchFamily="34" charset="0"/>
            <a:ea typeface="Open Sans" panose="020B0606030504020204" pitchFamily="34" charset="0"/>
            <a:cs typeface="Segoe UI" panose="020B0502040204020203" pitchFamily="34" charset="0"/>
          </a:endParaRPr>
        </a:p>
      </dsp:txBody>
      <dsp:txXfrm>
        <a:off x="427755" y="2317787"/>
        <a:ext cx="1743612" cy="1518326"/>
      </dsp:txXfrm>
    </dsp:sp>
    <dsp:sp modelId="{01336F47-7A01-854B-B682-4DF1D2D387D7}">
      <dsp:nvSpPr>
        <dsp:cNvPr id="0" name=""/>
        <dsp:cNvSpPr/>
      </dsp:nvSpPr>
      <dsp:spPr>
        <a:xfrm>
          <a:off x="2120776" y="16741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>
            <a:latin typeface="Segoe UI" panose="020B0502040204020203" pitchFamily="34" charset="0"/>
            <a:ea typeface="Open Sans" panose="020B0606030504020204" pitchFamily="34" charset="0"/>
            <a:cs typeface="Segoe UI" panose="020B0502040204020203" pitchFamily="34" charset="0"/>
          </a:endParaRPr>
        </a:p>
      </dsp:txBody>
      <dsp:txXfrm>
        <a:off x="2120776" y="17656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35316"/>
          <a:ext cx="1838086" cy="12096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>
            <a:latin typeface="Segoe UI" panose="020B0502040204020203" pitchFamily="34" charset="0"/>
            <a:ea typeface="Open Sans" panose="020B0606030504020204" pitchFamily="34" charset="0"/>
            <a:cs typeface="Segoe UI" panose="020B0502040204020203" pitchFamily="34" charset="0"/>
          </a:endParaRPr>
        </a:p>
      </dsp:txBody>
      <dsp:txXfrm>
        <a:off x="2956718" y="15353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270550"/>
          <a:ext cx="1838086" cy="16128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99136" rIns="199136" bIns="199136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800" kern="1200" dirty="0">
            <a:latin typeface="Segoe UI" panose="020B0502040204020203" pitchFamily="34" charset="0"/>
            <a:ea typeface="Open Sans" panose="020B0606030504020204" pitchFamily="34" charset="0"/>
            <a:cs typeface="Segoe UI" panose="020B0502040204020203" pitchFamily="34" charset="0"/>
          </a:endParaRPr>
        </a:p>
      </dsp:txBody>
      <dsp:txXfrm>
        <a:off x="3380431" y="2317787"/>
        <a:ext cx="1743612" cy="1518326"/>
      </dsp:txXfrm>
    </dsp:sp>
    <dsp:sp modelId="{C20A7731-0B40-AB48-8A4D-1301AD3C2796}">
      <dsp:nvSpPr>
        <dsp:cNvPr id="0" name=""/>
        <dsp:cNvSpPr/>
      </dsp:nvSpPr>
      <dsp:spPr>
        <a:xfrm>
          <a:off x="5073452" y="16741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>
            <a:latin typeface="Segoe UI" panose="020B0502040204020203" pitchFamily="34" charset="0"/>
            <a:ea typeface="Open Sans" panose="020B0606030504020204" pitchFamily="34" charset="0"/>
            <a:cs typeface="Segoe UI" panose="020B0502040204020203" pitchFamily="34" charset="0"/>
          </a:endParaRPr>
        </a:p>
      </dsp:txBody>
      <dsp:txXfrm>
        <a:off x="5073452" y="17656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35316"/>
          <a:ext cx="1838086" cy="12096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>
            <a:latin typeface="Segoe UI" panose="020B0502040204020203" pitchFamily="34" charset="0"/>
            <a:ea typeface="Open Sans" panose="020B0606030504020204" pitchFamily="34" charset="0"/>
            <a:cs typeface="Segoe UI" panose="020B0502040204020203" pitchFamily="34" charset="0"/>
          </a:endParaRPr>
        </a:p>
      </dsp:txBody>
      <dsp:txXfrm>
        <a:off x="5909394" y="15353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270550"/>
          <a:ext cx="1838086" cy="16128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99136" rIns="199136" bIns="199136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800" kern="1200">
            <a:latin typeface="Segoe UI" panose="020B0502040204020203" pitchFamily="34" charset="0"/>
            <a:ea typeface="Open Sans" panose="020B0606030504020204" pitchFamily="34" charset="0"/>
            <a:cs typeface="Segoe UI" panose="020B0502040204020203" pitchFamily="34" charset="0"/>
          </a:endParaRPr>
        </a:p>
      </dsp:txBody>
      <dsp:txXfrm>
        <a:off x="6333107" y="2317787"/>
        <a:ext cx="1743612" cy="151832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35316"/>
          <a:ext cx="1838086" cy="12096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 dirty="0">
            <a:latin typeface="Segoe UI" panose="020B0502040204020203" pitchFamily="34" charset="0"/>
            <a:ea typeface="Open Sans" panose="020B0606030504020204" pitchFamily="34" charset="0"/>
            <a:cs typeface="Segoe UI" panose="020B0502040204020203" pitchFamily="34" charset="0"/>
          </a:endParaRPr>
        </a:p>
      </dsp:txBody>
      <dsp:txXfrm>
        <a:off x="4042" y="15353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270550"/>
          <a:ext cx="1838086" cy="16128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99136" rIns="199136" bIns="199136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800" kern="1200" dirty="0">
            <a:latin typeface="Segoe UI" panose="020B0502040204020203" pitchFamily="34" charset="0"/>
            <a:ea typeface="Open Sans" panose="020B0606030504020204" pitchFamily="34" charset="0"/>
            <a:cs typeface="Segoe UI" panose="020B0502040204020203" pitchFamily="34" charset="0"/>
          </a:endParaRPr>
        </a:p>
      </dsp:txBody>
      <dsp:txXfrm>
        <a:off x="427755" y="2317787"/>
        <a:ext cx="1743612" cy="1518326"/>
      </dsp:txXfrm>
    </dsp:sp>
    <dsp:sp modelId="{01336F47-7A01-854B-B682-4DF1D2D387D7}">
      <dsp:nvSpPr>
        <dsp:cNvPr id="0" name=""/>
        <dsp:cNvSpPr/>
      </dsp:nvSpPr>
      <dsp:spPr>
        <a:xfrm>
          <a:off x="2120776" y="16741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120776" y="17656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35316"/>
          <a:ext cx="1838086" cy="12096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>
            <a:latin typeface="Segoe UI" panose="020B0502040204020203" pitchFamily="34" charset="0"/>
            <a:ea typeface="Open Sans" panose="020B0606030504020204" pitchFamily="34" charset="0"/>
            <a:cs typeface="Segoe UI" panose="020B0502040204020203" pitchFamily="34" charset="0"/>
          </a:endParaRPr>
        </a:p>
      </dsp:txBody>
      <dsp:txXfrm>
        <a:off x="2956718" y="15353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270550"/>
          <a:ext cx="1838086" cy="16128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99136" rIns="199136" bIns="199136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800" kern="1200">
            <a:latin typeface="Segoe UI" panose="020B0502040204020203" pitchFamily="34" charset="0"/>
            <a:ea typeface="Open Sans" panose="020B0606030504020204" pitchFamily="34" charset="0"/>
            <a:cs typeface="Segoe UI" panose="020B0502040204020203" pitchFamily="34" charset="0"/>
          </a:endParaRPr>
        </a:p>
      </dsp:txBody>
      <dsp:txXfrm>
        <a:off x="3380431" y="2317787"/>
        <a:ext cx="1743612" cy="1518326"/>
      </dsp:txXfrm>
    </dsp:sp>
    <dsp:sp modelId="{C20A7731-0B40-AB48-8A4D-1301AD3C2796}">
      <dsp:nvSpPr>
        <dsp:cNvPr id="0" name=""/>
        <dsp:cNvSpPr/>
      </dsp:nvSpPr>
      <dsp:spPr>
        <a:xfrm>
          <a:off x="5073452" y="16741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073452" y="17656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35316"/>
          <a:ext cx="1838086" cy="12096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>
            <a:latin typeface="Segoe UI" panose="020B0502040204020203" pitchFamily="34" charset="0"/>
            <a:ea typeface="Open Sans" panose="020B0606030504020204" pitchFamily="34" charset="0"/>
            <a:cs typeface="Segoe UI" panose="020B0502040204020203" pitchFamily="34" charset="0"/>
          </a:endParaRPr>
        </a:p>
      </dsp:txBody>
      <dsp:txXfrm>
        <a:off x="5909394" y="15353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270550"/>
          <a:ext cx="1838086" cy="16128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99136" rIns="199136" bIns="199136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800" kern="1200">
            <a:latin typeface="Segoe UI" panose="020B0502040204020203" pitchFamily="34" charset="0"/>
            <a:ea typeface="Open Sans" panose="020B0606030504020204" pitchFamily="34" charset="0"/>
            <a:cs typeface="Segoe UI" panose="020B0502040204020203" pitchFamily="34" charset="0"/>
          </a:endParaRPr>
        </a:p>
      </dsp:txBody>
      <dsp:txXfrm>
        <a:off x="6333107" y="2317787"/>
        <a:ext cx="1743612" cy="151832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11AC33-1ADE-3542-A5FF-45D908F98F9D}" type="datetimeFigureOut">
              <a:rPr lang="en-US" smtClean="0"/>
              <a:t>3/3/2024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5E74FF-B95A-3049-B6BA-741949CDE00C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6313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5586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3155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8688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9822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5477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3732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9657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57661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337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7538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4816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4683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40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4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44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svg"/><Relationship Id="rId2" Type="http://schemas.openxmlformats.org/officeDocument/2006/relationships/image" Target="../media/image46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svg"/><Relationship Id="rId2" Type="http://schemas.openxmlformats.org/officeDocument/2006/relationships/image" Target="../media/image48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svg"/><Relationship Id="rId2" Type="http://schemas.openxmlformats.org/officeDocument/2006/relationships/image" Target="../media/image50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svg"/><Relationship Id="rId2" Type="http://schemas.openxmlformats.org/officeDocument/2006/relationships/image" Target="../media/image52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svg"/><Relationship Id="rId2" Type="http://schemas.openxmlformats.org/officeDocument/2006/relationships/image" Target="../media/image54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svg"/><Relationship Id="rId2" Type="http://schemas.openxmlformats.org/officeDocument/2006/relationships/image" Target="../media/image56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8.png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svg"/><Relationship Id="rId2" Type="http://schemas.openxmlformats.org/officeDocument/2006/relationships/image" Target="../media/image61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svg"/><Relationship Id="rId2" Type="http://schemas.openxmlformats.org/officeDocument/2006/relationships/image" Target="../media/image63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65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svg"/><Relationship Id="rId2" Type="http://schemas.openxmlformats.org/officeDocument/2006/relationships/image" Target="../media/image63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svg"/><Relationship Id="rId2" Type="http://schemas.openxmlformats.org/officeDocument/2006/relationships/image" Target="../media/image63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Master" Target="../slideMasters/slideMaster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svg"/><Relationship Id="rId2" Type="http://schemas.openxmlformats.org/officeDocument/2006/relationships/image" Target="../media/image63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svg"/><Relationship Id="rId2" Type="http://schemas.openxmlformats.org/officeDocument/2006/relationships/image" Target="../media/image63.png"/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8.png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620050"/>
            <a:ext cx="8767482" cy="2387600"/>
          </a:xfrm>
        </p:spPr>
        <p:txBody>
          <a:bodyPr anchor="b"/>
          <a:lstStyle>
            <a:lvl1pPr algn="l">
              <a:defRPr sz="60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Session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5092205"/>
            <a:ext cx="8767482" cy="766482"/>
          </a:xfrm>
        </p:spPr>
        <p:txBody>
          <a:bodyPr/>
          <a:lstStyle>
            <a:lvl1pPr marL="0" indent="0" algn="l">
              <a:buNone/>
              <a:defRPr sz="240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15" indent="0" algn="ctr">
              <a:buNone/>
              <a:defRPr sz="2000"/>
            </a:lvl2pPr>
            <a:lvl3pPr marL="914430" indent="0" algn="ctr">
              <a:buNone/>
              <a:defRPr sz="1800"/>
            </a:lvl3pPr>
            <a:lvl4pPr marL="1371645" indent="0" algn="ctr">
              <a:buNone/>
              <a:defRPr sz="1600"/>
            </a:lvl4pPr>
            <a:lvl5pPr marL="1828861" indent="0" algn="ctr">
              <a:buNone/>
              <a:defRPr sz="1600"/>
            </a:lvl5pPr>
            <a:lvl6pPr marL="2286075" indent="0" algn="ctr">
              <a:buNone/>
              <a:defRPr sz="1600"/>
            </a:lvl6pPr>
            <a:lvl7pPr marL="2743290" indent="0" algn="ctr">
              <a:buNone/>
              <a:defRPr sz="1600"/>
            </a:lvl7pPr>
            <a:lvl8pPr marL="3200505" indent="0" algn="ctr">
              <a:buNone/>
              <a:defRPr sz="1600"/>
            </a:lvl8pPr>
            <a:lvl9pPr marL="3657720" indent="0" algn="ctr">
              <a:buNone/>
              <a:defRPr sz="1600"/>
            </a:lvl9pPr>
          </a:lstStyle>
          <a:p>
            <a:r>
              <a:rPr lang="en-US" dirty="0"/>
              <a:t>Speaker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18/03/2022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‹N›</a:t>
            </a:fld>
            <a:endParaRPr lang="en-US" dirty="0"/>
          </a:p>
        </p:txBody>
      </p:sp>
      <p:pic>
        <p:nvPicPr>
          <p:cNvPr id="7" name="Graphic 7">
            <a:extLst>
              <a:ext uri="{FF2B5EF4-FFF2-40B4-BE49-F238E27FC236}">
                <a16:creationId xmlns:a16="http://schemas.microsoft.com/office/drawing/2014/main" id="{82429BC5-10B7-4117-B437-50BDC48ECAC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30059">
            <a:off x="9079304" y="2939508"/>
            <a:ext cx="3291797" cy="3012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5549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8001000" cy="4351338"/>
          </a:xfrm>
        </p:spPr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18/03/2022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‹N›</a:t>
            </a:fld>
            <a:endParaRPr lang="en-US" dirty="0"/>
          </a:p>
        </p:txBody>
      </p:sp>
      <p:grpSp>
        <p:nvGrpSpPr>
          <p:cNvPr id="8" name="Group 6">
            <a:extLst>
              <a:ext uri="{FF2B5EF4-FFF2-40B4-BE49-F238E27FC236}">
                <a16:creationId xmlns:a16="http://schemas.microsoft.com/office/drawing/2014/main" id="{992D3BF3-9A8D-6551-DC5B-FE8764E51AA6}"/>
              </a:ext>
            </a:extLst>
          </p:cNvPr>
          <p:cNvGrpSpPr/>
          <p:nvPr userDrawn="1"/>
        </p:nvGrpSpPr>
        <p:grpSpPr>
          <a:xfrm>
            <a:off x="9264931" y="3429000"/>
            <a:ext cx="2209800" cy="2324100"/>
            <a:chOff x="7048500" y="660400"/>
            <a:chExt cx="2209800" cy="2324100"/>
          </a:xfrm>
        </p:grpSpPr>
        <p:pic>
          <p:nvPicPr>
            <p:cNvPr id="9" name="Graphic 7">
              <a:extLst>
                <a:ext uri="{FF2B5EF4-FFF2-40B4-BE49-F238E27FC236}">
                  <a16:creationId xmlns:a16="http://schemas.microsoft.com/office/drawing/2014/main" id="{3E738F73-1CF8-D3E0-26A3-D4581E5F50E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048500" y="660400"/>
              <a:ext cx="2209800" cy="2324100"/>
            </a:xfrm>
            <a:prstGeom prst="rect">
              <a:avLst/>
            </a:prstGeom>
          </p:spPr>
        </p:pic>
        <p:pic>
          <p:nvPicPr>
            <p:cNvPr id="10" name="Graphic 8">
              <a:extLst>
                <a:ext uri="{FF2B5EF4-FFF2-40B4-BE49-F238E27FC236}">
                  <a16:creationId xmlns:a16="http://schemas.microsoft.com/office/drawing/2014/main" id="{F413CA3E-D696-995E-5CCB-AD5DCE45C3F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108236" y="1017000"/>
              <a:ext cx="949224" cy="9492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28263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 err="1"/>
              <a:t>Grazie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8001000" cy="4351338"/>
          </a:xfrm>
        </p:spPr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18/03/2022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‹N›</a:t>
            </a:fld>
            <a:endParaRPr lang="en-US" dirty="0"/>
          </a:p>
        </p:txBody>
      </p:sp>
      <p:pic>
        <p:nvPicPr>
          <p:cNvPr id="8" name="Graphic 3">
            <a:extLst>
              <a:ext uri="{FF2B5EF4-FFF2-40B4-BE49-F238E27FC236}">
                <a16:creationId xmlns:a16="http://schemas.microsoft.com/office/drawing/2014/main" id="{92F3B251-7903-A84E-ADBD-87B131AF9AC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32901" y="3675529"/>
            <a:ext cx="21209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5373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8001000" cy="4351338"/>
          </a:xfrm>
        </p:spPr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18/03/2022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‹N›</a:t>
            </a:fld>
            <a:endParaRPr lang="en-US" dirty="0"/>
          </a:p>
        </p:txBody>
      </p:sp>
      <p:pic>
        <p:nvPicPr>
          <p:cNvPr id="8" name="Graphic 3">
            <a:extLst>
              <a:ext uri="{FF2B5EF4-FFF2-40B4-BE49-F238E27FC236}">
                <a16:creationId xmlns:a16="http://schemas.microsoft.com/office/drawing/2014/main" id="{DAF990C1-B871-4325-B5BE-04D79D3ACC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32901" y="4375150"/>
            <a:ext cx="2578100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0518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8001000" cy="4351338"/>
          </a:xfrm>
        </p:spPr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18/03/2022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‹N›</a:t>
            </a:fld>
            <a:endParaRPr lang="en-US" dirty="0"/>
          </a:p>
        </p:txBody>
      </p:sp>
      <p:pic>
        <p:nvPicPr>
          <p:cNvPr id="10" name="Graphic 4">
            <a:extLst>
              <a:ext uri="{FF2B5EF4-FFF2-40B4-BE49-F238E27FC236}">
                <a16:creationId xmlns:a16="http://schemas.microsoft.com/office/drawing/2014/main" id="{813AE1D2-C673-4220-AF2B-E09727BCF14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58053" y="4044158"/>
            <a:ext cx="2603500" cy="222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270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8001000" cy="4351338"/>
          </a:xfrm>
        </p:spPr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18/03/2022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‹N›</a:t>
            </a:fld>
            <a:endParaRPr lang="en-US" dirty="0"/>
          </a:p>
        </p:txBody>
      </p:sp>
      <p:pic>
        <p:nvPicPr>
          <p:cNvPr id="11" name="Graphic 6">
            <a:extLst>
              <a:ext uri="{FF2B5EF4-FFF2-40B4-BE49-F238E27FC236}">
                <a16:creationId xmlns:a16="http://schemas.microsoft.com/office/drawing/2014/main" id="{DC1505FC-8581-4A0D-96EE-6E5A7832F89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39941" y="4001295"/>
            <a:ext cx="2590800" cy="212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8276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8001000" cy="4351338"/>
          </a:xfrm>
        </p:spPr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18/03/2022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‹N›</a:t>
            </a:fld>
            <a:endParaRPr lang="en-US" dirty="0"/>
          </a:p>
        </p:txBody>
      </p:sp>
      <p:pic>
        <p:nvPicPr>
          <p:cNvPr id="12" name="Graphic 6">
            <a:extLst>
              <a:ext uri="{FF2B5EF4-FFF2-40B4-BE49-F238E27FC236}">
                <a16:creationId xmlns:a16="http://schemas.microsoft.com/office/drawing/2014/main" id="{5C85AC16-43D7-4657-859C-882CEB0861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34432" y="3659901"/>
            <a:ext cx="24765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4750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8001000" cy="4351338"/>
          </a:xfrm>
        </p:spPr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18/03/2022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‹N›</a:t>
            </a:fld>
            <a:endParaRPr lang="en-US" dirty="0"/>
          </a:p>
        </p:txBody>
      </p:sp>
      <p:pic>
        <p:nvPicPr>
          <p:cNvPr id="13" name="Graphic 3">
            <a:extLst>
              <a:ext uri="{FF2B5EF4-FFF2-40B4-BE49-F238E27FC236}">
                <a16:creationId xmlns:a16="http://schemas.microsoft.com/office/drawing/2014/main" id="{82784949-2984-45ED-89B1-307B67D7A8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27475" y="3635711"/>
            <a:ext cx="2370080" cy="2541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11820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8001000" cy="4351338"/>
          </a:xfrm>
        </p:spPr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18/03/2022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‹N›</a:t>
            </a:fld>
            <a:endParaRPr lang="en-US" dirty="0"/>
          </a:p>
        </p:txBody>
      </p:sp>
      <p:pic>
        <p:nvPicPr>
          <p:cNvPr id="8" name="Graphic 2">
            <a:extLst>
              <a:ext uri="{FF2B5EF4-FFF2-40B4-BE49-F238E27FC236}">
                <a16:creationId xmlns:a16="http://schemas.microsoft.com/office/drawing/2014/main" id="{E5FEC0C1-01BA-4D8D-9DC7-351D4F9C32F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65558" y="3834586"/>
            <a:ext cx="2531999" cy="1875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26732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8001000" cy="4351338"/>
          </a:xfrm>
        </p:spPr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18/03/2022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‹N›</a:t>
            </a:fld>
            <a:endParaRPr lang="en-US" dirty="0"/>
          </a:p>
        </p:txBody>
      </p:sp>
      <p:pic>
        <p:nvPicPr>
          <p:cNvPr id="8" name="Graphic 5">
            <a:extLst>
              <a:ext uri="{FF2B5EF4-FFF2-40B4-BE49-F238E27FC236}">
                <a16:creationId xmlns:a16="http://schemas.microsoft.com/office/drawing/2014/main" id="{E7221383-AA58-446F-BE90-555A56920F1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30872" y="3429001"/>
            <a:ext cx="2404233" cy="2518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01055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8001000" cy="4351338"/>
          </a:xfrm>
        </p:spPr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18/03/2022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‹N›</a:t>
            </a:fld>
            <a:endParaRPr lang="en-US" dirty="0"/>
          </a:p>
        </p:txBody>
      </p:sp>
      <p:pic>
        <p:nvPicPr>
          <p:cNvPr id="8" name="Graphic 8">
            <a:extLst>
              <a:ext uri="{FF2B5EF4-FFF2-40B4-BE49-F238E27FC236}">
                <a16:creationId xmlns:a16="http://schemas.microsoft.com/office/drawing/2014/main" id="{E8ADA645-27E8-43C9-9ED4-19529E66E02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76107" y="3428999"/>
            <a:ext cx="2062548" cy="2518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4957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9236" y="272469"/>
            <a:ext cx="12201236" cy="1325563"/>
          </a:xfrm>
        </p:spPr>
        <p:txBody>
          <a:bodyPr/>
          <a:lstStyle>
            <a:lvl1pPr algn="ctr">
              <a:defRPr b="1">
                <a:solidFill>
                  <a:srgbClr val="7030A0"/>
                </a:solidFill>
              </a:defRPr>
            </a:lvl1pPr>
          </a:lstStyle>
          <a:p>
            <a:r>
              <a:rPr lang="en-US" dirty="0"/>
              <a:t>SPONSOR</a:t>
            </a:r>
          </a:p>
        </p:txBody>
      </p:sp>
      <p:pic>
        <p:nvPicPr>
          <p:cNvPr id="31" name="Immagine 30">
            <a:extLst>
              <a:ext uri="{FF2B5EF4-FFF2-40B4-BE49-F238E27FC236}">
                <a16:creationId xmlns:a16="http://schemas.microsoft.com/office/drawing/2014/main" id="{56F761FD-F927-2017-433A-55E3DF163E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5716" b="25625"/>
          <a:stretch/>
        </p:blipFill>
        <p:spPr>
          <a:xfrm>
            <a:off x="1054297" y="2182929"/>
            <a:ext cx="4831614" cy="1175510"/>
          </a:xfrm>
          <a:prstGeom prst="rect">
            <a:avLst/>
          </a:prstGeom>
        </p:spPr>
      </p:pic>
      <p:pic>
        <p:nvPicPr>
          <p:cNvPr id="32" name="Immagine 31">
            <a:extLst>
              <a:ext uri="{FF2B5EF4-FFF2-40B4-BE49-F238E27FC236}">
                <a16:creationId xmlns:a16="http://schemas.microsoft.com/office/drawing/2014/main" id="{92A8F3CF-7E2D-7867-0F6D-7DA9B6EBC28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20190" b="25625"/>
          <a:stretch/>
        </p:blipFill>
        <p:spPr>
          <a:xfrm>
            <a:off x="6306091" y="2120179"/>
            <a:ext cx="4831613" cy="1309009"/>
          </a:xfrm>
          <a:prstGeom prst="rect">
            <a:avLst/>
          </a:prstGeom>
        </p:spPr>
      </p:pic>
      <p:pic>
        <p:nvPicPr>
          <p:cNvPr id="34" name="Immagine 33">
            <a:extLst>
              <a:ext uri="{FF2B5EF4-FFF2-40B4-BE49-F238E27FC236}">
                <a16:creationId xmlns:a16="http://schemas.microsoft.com/office/drawing/2014/main" id="{009B7138-2F35-124B-C157-F58B27F3BDF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0366" t="20279" r="10339" b="19576"/>
          <a:stretch/>
        </p:blipFill>
        <p:spPr>
          <a:xfrm>
            <a:off x="6076107" y="5632482"/>
            <a:ext cx="2007263" cy="761253"/>
          </a:xfrm>
          <a:prstGeom prst="rect">
            <a:avLst/>
          </a:prstGeom>
        </p:spPr>
      </p:pic>
      <p:pic>
        <p:nvPicPr>
          <p:cNvPr id="38" name="Immagine 37" descr="Immagine che contiene testo, bigliettodavisita, grafica vettoriale&#10;&#10;Descrizione generata automaticamente">
            <a:extLst>
              <a:ext uri="{FF2B5EF4-FFF2-40B4-BE49-F238E27FC236}">
                <a16:creationId xmlns:a16="http://schemas.microsoft.com/office/drawing/2014/main" id="{22A4F5F3-B01C-37BE-5693-640F8C9F81A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l="13928" t="7909" r="12948" b="7532"/>
          <a:stretch/>
        </p:blipFill>
        <p:spPr>
          <a:xfrm>
            <a:off x="4447544" y="5440686"/>
            <a:ext cx="990035" cy="1144845"/>
          </a:xfrm>
          <a:prstGeom prst="rect">
            <a:avLst/>
          </a:prstGeom>
        </p:spPr>
      </p:pic>
      <p:pic>
        <p:nvPicPr>
          <p:cNvPr id="39" name="Immagine 38" descr="Immagine che contiene testo, clipart, grafica vettoriale, segnale&#10;&#10;Descrizione generata automaticamente">
            <a:extLst>
              <a:ext uri="{FF2B5EF4-FFF2-40B4-BE49-F238E27FC236}">
                <a16:creationId xmlns:a16="http://schemas.microsoft.com/office/drawing/2014/main" id="{09D90827-89DE-9F6C-7228-41A48ADC7E2F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721897" y="5534170"/>
            <a:ext cx="957876" cy="957876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8E8B7C2F-F919-53B9-C4E8-5C3EC5617F4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/>
          <a:srcRect l="4726" t="20070" r="6364" b="20697"/>
          <a:stretch/>
        </p:blipFill>
        <p:spPr>
          <a:xfrm>
            <a:off x="1054297" y="4031295"/>
            <a:ext cx="2531408" cy="843212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D16DBA86-1740-1911-3A3F-A3943CCDCEB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/>
          <a:srcRect l="15501" t="8881" r="14941" b="11089"/>
          <a:stretch/>
        </p:blipFill>
        <p:spPr>
          <a:xfrm>
            <a:off x="2364392" y="5591502"/>
            <a:ext cx="1444624" cy="843212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2584DCEA-81EE-5ECC-973B-D7C216625F6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/>
          <a:srcRect l="4726" t="24545" r="6364" b="25105"/>
          <a:stretch/>
        </p:blipFill>
        <p:spPr>
          <a:xfrm>
            <a:off x="8313209" y="4065965"/>
            <a:ext cx="2733128" cy="773873"/>
          </a:xfrm>
          <a:prstGeom prst="rect">
            <a:avLst/>
          </a:prstGeom>
        </p:spPr>
      </p:pic>
      <p:pic>
        <p:nvPicPr>
          <p:cNvPr id="1026" name="Picture 2" descr="Randstad">
            <a:extLst>
              <a:ext uri="{FF2B5EF4-FFF2-40B4-BE49-F238E27FC236}">
                <a16:creationId xmlns:a16="http://schemas.microsoft.com/office/drawing/2014/main" id="{5111150F-B7E2-9F2C-D9B4-5BDE5D37FBA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2893" y="3769619"/>
            <a:ext cx="2733128" cy="1366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06789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8001000" cy="4351338"/>
          </a:xfrm>
        </p:spPr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18/03/2022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‹N›</a:t>
            </a:fld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1EAF9AB-3056-4F00-90B0-996875A12CC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45574" y="3731258"/>
            <a:ext cx="2552700" cy="226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61368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8001000" cy="4351338"/>
          </a:xfrm>
        </p:spPr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18/03/2022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‹N›</a:t>
            </a:fld>
            <a:endParaRPr lang="en-US" dirty="0"/>
          </a:p>
        </p:txBody>
      </p:sp>
      <p:pic>
        <p:nvPicPr>
          <p:cNvPr id="8" name="Graphic 2">
            <a:extLst>
              <a:ext uri="{FF2B5EF4-FFF2-40B4-BE49-F238E27FC236}">
                <a16:creationId xmlns:a16="http://schemas.microsoft.com/office/drawing/2014/main" id="{503D4F28-ED1A-4D43-AC9F-BAABA59F7B0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49710" y="3671421"/>
            <a:ext cx="2476500" cy="223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8445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8001000" cy="4351338"/>
          </a:xfrm>
        </p:spPr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18/03/2022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‹N›</a:t>
            </a:fld>
            <a:endParaRPr lang="en-US" dirty="0"/>
          </a:p>
        </p:txBody>
      </p:sp>
      <p:pic>
        <p:nvPicPr>
          <p:cNvPr id="8" name="Graphic 4">
            <a:extLst>
              <a:ext uri="{FF2B5EF4-FFF2-40B4-BE49-F238E27FC236}">
                <a16:creationId xmlns:a16="http://schemas.microsoft.com/office/drawing/2014/main" id="{E73918D1-BB89-45EE-B16C-4497CAF4651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25741" y="3979863"/>
            <a:ext cx="1917700" cy="219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74408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8001000" cy="4351338"/>
          </a:xfrm>
        </p:spPr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18/03/2022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‹N›</a:t>
            </a:fld>
            <a:endParaRPr lang="en-US" dirty="0"/>
          </a:p>
        </p:txBody>
      </p:sp>
      <p:pic>
        <p:nvPicPr>
          <p:cNvPr id="8" name="Graphic 4">
            <a:extLst>
              <a:ext uri="{FF2B5EF4-FFF2-40B4-BE49-F238E27FC236}">
                <a16:creationId xmlns:a16="http://schemas.microsoft.com/office/drawing/2014/main" id="{46DCC130-9BBB-47CF-8091-BB58AE4C1D0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53364" y="3967163"/>
            <a:ext cx="2070100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24127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8001000" cy="4351338"/>
          </a:xfrm>
        </p:spPr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18/03/2022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‹N›</a:t>
            </a:fld>
            <a:endParaRPr lang="en-US" dirty="0"/>
          </a:p>
        </p:txBody>
      </p:sp>
      <p:pic>
        <p:nvPicPr>
          <p:cNvPr id="8" name="Graphic 1">
            <a:extLst>
              <a:ext uri="{FF2B5EF4-FFF2-40B4-BE49-F238E27FC236}">
                <a16:creationId xmlns:a16="http://schemas.microsoft.com/office/drawing/2014/main" id="{D193A32A-209C-4FBE-8B87-FDE6DDFE856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47617" y="3954463"/>
            <a:ext cx="2603500" cy="222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28192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8001000" cy="4351338"/>
          </a:xfrm>
        </p:spPr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18/03/2022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‹N›</a:t>
            </a:fld>
            <a:endParaRPr lang="en-US" dirty="0"/>
          </a:p>
        </p:txBody>
      </p:sp>
      <p:pic>
        <p:nvPicPr>
          <p:cNvPr id="8" name="Graphic 5">
            <a:extLst>
              <a:ext uri="{FF2B5EF4-FFF2-40B4-BE49-F238E27FC236}">
                <a16:creationId xmlns:a16="http://schemas.microsoft.com/office/drawing/2014/main" id="{0077FED0-1C69-4028-9B95-57553A36180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72264" y="4271963"/>
            <a:ext cx="25908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59727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8001000" cy="4351338"/>
          </a:xfrm>
        </p:spPr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18/03/2022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‹N›</a:t>
            </a:fld>
            <a:endParaRPr lang="en-US" dirty="0"/>
          </a:p>
        </p:txBody>
      </p:sp>
      <p:pic>
        <p:nvPicPr>
          <p:cNvPr id="9" name="Graphic 2">
            <a:extLst>
              <a:ext uri="{FF2B5EF4-FFF2-40B4-BE49-F238E27FC236}">
                <a16:creationId xmlns:a16="http://schemas.microsoft.com/office/drawing/2014/main" id="{B9B9FCC4-5D62-4C76-A97E-C3FF1596663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17106" y="4259263"/>
            <a:ext cx="2578100" cy="191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46264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8001000" cy="4351338"/>
          </a:xfrm>
        </p:spPr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18/03/2022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‹N›</a:t>
            </a:fld>
            <a:endParaRPr lang="en-US" dirty="0"/>
          </a:p>
        </p:txBody>
      </p:sp>
      <p:pic>
        <p:nvPicPr>
          <p:cNvPr id="9" name="Graphic 1">
            <a:extLst>
              <a:ext uri="{FF2B5EF4-FFF2-40B4-BE49-F238E27FC236}">
                <a16:creationId xmlns:a16="http://schemas.microsoft.com/office/drawing/2014/main" id="{56A1EE30-009D-497F-9B55-C7FD817AB70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39201" y="3829050"/>
            <a:ext cx="2984500" cy="252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66411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8001000" cy="4351338"/>
          </a:xfrm>
        </p:spPr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18/03/2022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‹N›</a:t>
            </a:fld>
            <a:endParaRPr lang="en-US" dirty="0"/>
          </a:p>
        </p:txBody>
      </p:sp>
      <p:pic>
        <p:nvPicPr>
          <p:cNvPr id="8" name="Graphic 3">
            <a:extLst>
              <a:ext uri="{FF2B5EF4-FFF2-40B4-BE49-F238E27FC236}">
                <a16:creationId xmlns:a16="http://schemas.microsoft.com/office/drawing/2014/main" id="{D83794D2-2515-41C5-8A26-861E9D6A74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01846" y="3624263"/>
            <a:ext cx="2590800" cy="255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34721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18/03/2022	</a:t>
            </a:r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02139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1" y="1122364"/>
            <a:ext cx="9144001" cy="2387600"/>
          </a:xfrm>
        </p:spPr>
        <p:txBody>
          <a:bodyPr anchor="b"/>
          <a:lstStyle>
            <a:lvl1pPr algn="ctr">
              <a:defRPr sz="60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1" y="3602038"/>
            <a:ext cx="9144001" cy="1655762"/>
          </a:xfrm>
        </p:spPr>
        <p:txBody>
          <a:bodyPr/>
          <a:lstStyle>
            <a:lvl1pPr marL="0" indent="0" algn="ctr">
              <a:buNone/>
              <a:defRPr sz="240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15" indent="0" algn="ctr">
              <a:buNone/>
              <a:defRPr sz="2000"/>
            </a:lvl2pPr>
            <a:lvl3pPr marL="914430" indent="0" algn="ctr">
              <a:buNone/>
              <a:defRPr sz="1800"/>
            </a:lvl3pPr>
            <a:lvl4pPr marL="1371645" indent="0" algn="ctr">
              <a:buNone/>
              <a:defRPr sz="1600"/>
            </a:lvl4pPr>
            <a:lvl5pPr marL="1828861" indent="0" algn="ctr">
              <a:buNone/>
              <a:defRPr sz="1600"/>
            </a:lvl5pPr>
            <a:lvl6pPr marL="2286075" indent="0" algn="ctr">
              <a:buNone/>
              <a:defRPr sz="1600"/>
            </a:lvl6pPr>
            <a:lvl7pPr marL="2743290" indent="0" algn="ctr">
              <a:buNone/>
              <a:defRPr sz="1600"/>
            </a:lvl7pPr>
            <a:lvl8pPr marL="3200505" indent="0" algn="ctr">
              <a:buNone/>
              <a:defRPr sz="1600"/>
            </a:lvl8pPr>
            <a:lvl9pPr marL="365772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18/03/2022</a:t>
            </a:r>
          </a:p>
          <a:p>
            <a:r>
              <a:rPr lang="en-US" dirty="0"/>
              <a:t>	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960122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18/03/2022	</a:t>
            </a:r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39359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15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3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4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6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7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9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50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7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2AC60-9D74-8B41-930D-BB628CAAB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18/03/2022	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21E3F-34DB-7B4D-9244-CCADF2A14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B0466-2D9D-1140-B7F5-7E5C97FF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65898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1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1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138E6A-F55F-9B41-BB5F-C47771404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18/03/2022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2FE18-73E8-D64A-AB50-97C717CC8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D3D61-E3AB-0747-BB3D-CFD3451A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37220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7" y="36512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15" indent="0">
              <a:buNone/>
              <a:defRPr sz="2000" b="1"/>
            </a:lvl2pPr>
            <a:lvl3pPr marL="914430" indent="0">
              <a:buNone/>
              <a:defRPr sz="1800" b="1"/>
            </a:lvl3pPr>
            <a:lvl4pPr marL="1371645" indent="0">
              <a:buNone/>
              <a:defRPr sz="1600" b="1"/>
            </a:lvl4pPr>
            <a:lvl5pPr marL="1828861" indent="0">
              <a:buNone/>
              <a:defRPr sz="1600" b="1"/>
            </a:lvl5pPr>
            <a:lvl6pPr marL="2286075" indent="0">
              <a:buNone/>
              <a:defRPr sz="1600" b="1"/>
            </a:lvl6pPr>
            <a:lvl7pPr marL="2743290" indent="0">
              <a:buNone/>
              <a:defRPr sz="1600" b="1"/>
            </a:lvl7pPr>
            <a:lvl8pPr marL="3200505" indent="0">
              <a:buNone/>
              <a:defRPr sz="1600" b="1"/>
            </a:lvl8pPr>
            <a:lvl9pPr marL="365772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15" indent="0">
              <a:buNone/>
              <a:defRPr sz="2000" b="1"/>
            </a:lvl2pPr>
            <a:lvl3pPr marL="914430" indent="0">
              <a:buNone/>
              <a:defRPr sz="1800" b="1"/>
            </a:lvl3pPr>
            <a:lvl4pPr marL="1371645" indent="0">
              <a:buNone/>
              <a:defRPr sz="1600" b="1"/>
            </a:lvl4pPr>
            <a:lvl5pPr marL="1828861" indent="0">
              <a:buNone/>
              <a:defRPr sz="1600" b="1"/>
            </a:lvl5pPr>
            <a:lvl6pPr marL="2286075" indent="0">
              <a:buNone/>
              <a:defRPr sz="1600" b="1"/>
            </a:lvl6pPr>
            <a:lvl7pPr marL="2743290" indent="0">
              <a:buNone/>
              <a:defRPr sz="1600" b="1"/>
            </a:lvl7pPr>
            <a:lvl8pPr marL="3200505" indent="0">
              <a:buNone/>
              <a:defRPr sz="1600" b="1"/>
            </a:lvl8pPr>
            <a:lvl9pPr marL="365772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39283-87BD-9944-A83A-B75EA0420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18/03/2022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D46DFF-F0FE-C544-BB34-8F3B5EFEA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2BAA5F-1E1E-0842-A6CF-0544FADA7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257937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15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3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45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61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Code sample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18/03/2022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31680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56624A-E4D8-624A-AF52-D5C15E20B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18/03/2022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51B6B7-52EB-3046-BF6F-023178C75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AA532-BC67-8A4F-B223-0004D108E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‹N›</a:t>
            </a:fld>
            <a:endParaRPr lang="en-US" dirty="0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3052306515"/>
              </p:ext>
            </p:extLst>
          </p:nvPr>
        </p:nvGraphicFramePr>
        <p:xfrm>
          <a:off x="2032001" y="719667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71424765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7FEAFF-80BF-634D-9E1A-5557D42C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18/03/2022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4FEAE8-62E8-DF40-B793-395FF00D7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6F6DF-02D9-A943-950B-0BE4E7CC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‹N›</a:t>
            </a:fld>
            <a:endParaRPr lang="en-US" dirty="0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2843821817"/>
              </p:ext>
            </p:extLst>
          </p:nvPr>
        </p:nvGraphicFramePr>
        <p:xfrm>
          <a:off x="2032001" y="719667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1356238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18/03/2022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59823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DD0FB5-8750-2E43-A44E-E58883020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18/03/2022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DB610F-7B19-C746-9E0B-2E5B1ECA5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1F611-C530-CE49-B2FA-F7DB8E10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27964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15" indent="0">
              <a:buNone/>
              <a:defRPr sz="1400"/>
            </a:lvl2pPr>
            <a:lvl3pPr marL="914430" indent="0">
              <a:buNone/>
              <a:defRPr sz="1200"/>
            </a:lvl3pPr>
            <a:lvl4pPr marL="1371645" indent="0">
              <a:buNone/>
              <a:defRPr sz="1000"/>
            </a:lvl4pPr>
            <a:lvl5pPr marL="1828861" indent="0">
              <a:buNone/>
              <a:defRPr sz="1000"/>
            </a:lvl5pPr>
            <a:lvl6pPr marL="2286075" indent="0">
              <a:buNone/>
              <a:defRPr sz="1000"/>
            </a:lvl6pPr>
            <a:lvl7pPr marL="2743290" indent="0">
              <a:buNone/>
              <a:defRPr sz="1000"/>
            </a:lvl7pPr>
            <a:lvl8pPr marL="3200505" indent="0">
              <a:buNone/>
              <a:defRPr sz="1000"/>
            </a:lvl8pPr>
            <a:lvl9pPr marL="365772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36613-A664-FA43-A06B-0B7D89B88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18/03/2022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30207-37C8-244F-BB68-9F8052354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E8AD2-D0EA-8F4D-87DC-04542465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53500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0010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18/03/2022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‹N›</a:t>
            </a:fld>
            <a:endParaRPr lang="en-US" dirty="0"/>
          </a:p>
        </p:txBody>
      </p:sp>
      <p:pic>
        <p:nvPicPr>
          <p:cNvPr id="7" name="Graphic 2">
            <a:extLst>
              <a:ext uri="{FF2B5EF4-FFF2-40B4-BE49-F238E27FC236}">
                <a16:creationId xmlns:a16="http://schemas.microsoft.com/office/drawing/2014/main" id="{3008E182-85D6-4D76-AD98-7EB8209584B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59120" y="3357282"/>
            <a:ext cx="2747784" cy="2747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52225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15" indent="0">
              <a:buNone/>
              <a:defRPr sz="2800"/>
            </a:lvl2pPr>
            <a:lvl3pPr marL="914430" indent="0">
              <a:buNone/>
              <a:defRPr sz="2400"/>
            </a:lvl3pPr>
            <a:lvl4pPr marL="1371645" indent="0">
              <a:buNone/>
              <a:defRPr sz="2000"/>
            </a:lvl4pPr>
            <a:lvl5pPr marL="1828861" indent="0">
              <a:buNone/>
              <a:defRPr sz="2000"/>
            </a:lvl5pPr>
            <a:lvl6pPr marL="2286075" indent="0">
              <a:buNone/>
              <a:defRPr sz="2000"/>
            </a:lvl6pPr>
            <a:lvl7pPr marL="2743290" indent="0">
              <a:buNone/>
              <a:defRPr sz="2000"/>
            </a:lvl7pPr>
            <a:lvl8pPr marL="3200505" indent="0">
              <a:buNone/>
              <a:defRPr sz="2000"/>
            </a:lvl8pPr>
            <a:lvl9pPr marL="365772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15" indent="0">
              <a:buNone/>
              <a:defRPr sz="1400"/>
            </a:lvl2pPr>
            <a:lvl3pPr marL="914430" indent="0">
              <a:buNone/>
              <a:defRPr sz="1200"/>
            </a:lvl3pPr>
            <a:lvl4pPr marL="1371645" indent="0">
              <a:buNone/>
              <a:defRPr sz="1000"/>
            </a:lvl4pPr>
            <a:lvl5pPr marL="1828861" indent="0">
              <a:buNone/>
              <a:defRPr sz="1000"/>
            </a:lvl5pPr>
            <a:lvl6pPr marL="2286075" indent="0">
              <a:buNone/>
              <a:defRPr sz="1000"/>
            </a:lvl6pPr>
            <a:lvl7pPr marL="2743290" indent="0">
              <a:buNone/>
              <a:defRPr sz="1000"/>
            </a:lvl7pPr>
            <a:lvl8pPr marL="3200505" indent="0">
              <a:buNone/>
              <a:defRPr sz="1000"/>
            </a:lvl8pPr>
            <a:lvl9pPr marL="365772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604EC-890E-114F-B30A-63738A82E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18/03/2022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EA932-181E-D243-8AEB-86E683A0C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439FE-C77A-E345-AB8F-0CF0003F5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34998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18/03/2022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.NET Conf 2022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‹N›</a:t>
            </a:fld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" name="Graphic 3">
            <a:extLst>
              <a:ext uri="{FF2B5EF4-FFF2-40B4-BE49-F238E27FC236}">
                <a16:creationId xmlns:a16="http://schemas.microsoft.com/office/drawing/2014/main" id="{B598718F-EB56-4FE0-BFFF-B334B4D7820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93108" y="3543208"/>
            <a:ext cx="3660693" cy="2813143"/>
          </a:xfrm>
          <a:prstGeom prst="rect">
            <a:avLst/>
          </a:prstGeom>
        </p:spPr>
      </p:pic>
      <p:pic>
        <p:nvPicPr>
          <p:cNvPr id="9" name="Picture 1" descr="A close up of a logo&#10;&#10;Description automatically generated">
            <a:extLst>
              <a:ext uri="{FF2B5EF4-FFF2-40B4-BE49-F238E27FC236}">
                <a16:creationId xmlns:a16="http://schemas.microsoft.com/office/drawing/2014/main" id="{516A540C-36B0-4ADA-9819-DF147FB891D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9CD95160-7A36-47A0-8629-E423C0A4CF28}"/>
              </a:ext>
            </a:extLst>
          </p:cNvPr>
          <p:cNvSpPr txBox="1">
            <a:spLocks/>
          </p:cNvSpPr>
          <p:nvPr userDrawn="1"/>
        </p:nvSpPr>
        <p:spPr>
          <a:xfrm>
            <a:off x="838200" y="365125"/>
            <a:ext cx="10515600" cy="15802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sz="6000" b="0" dirty="0">
                <a:solidFill>
                  <a:schemeClr val="bg1"/>
                </a:solidFill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35587476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ayout personalizza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 descr="A close up of a logo&#10;&#10;Description automatically generated">
            <a:extLst>
              <a:ext uri="{FF2B5EF4-FFF2-40B4-BE49-F238E27FC236}">
                <a16:creationId xmlns:a16="http://schemas.microsoft.com/office/drawing/2014/main" id="{7DD5ABD7-6794-4273-A43E-AEEA6E54535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33D4A67A-932E-4B2F-99AF-3649BEFB7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21101260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Layout personalizza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 descr="A picture containing water, person, flying, blue&#10;&#10;Description automatically generated">
            <a:extLst>
              <a:ext uri="{FF2B5EF4-FFF2-40B4-BE49-F238E27FC236}">
                <a16:creationId xmlns:a16="http://schemas.microsoft.com/office/drawing/2014/main" id="{5873C6D7-7C97-4E9B-BC16-15DA425176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33D4A67A-932E-4B2F-99AF-3649BEFB7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it-IT" dirty="0"/>
              <a:t>Fare clic per modificare lo stile del 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343598309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Layout personalizza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 descr="A picture containing umbrella&#10;&#10;Description automatically generated">
            <a:extLst>
              <a:ext uri="{FF2B5EF4-FFF2-40B4-BE49-F238E27FC236}">
                <a16:creationId xmlns:a16="http://schemas.microsoft.com/office/drawing/2014/main" id="{2AC66BA5-D462-42DD-AC29-546A6E05576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33D4A67A-932E-4B2F-99AF-3649BEFB7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it-IT" dirty="0"/>
              <a:t>Fare clic per modificare lo stile del 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114618652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Layout personalizza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5">
            <a:extLst>
              <a:ext uri="{FF2B5EF4-FFF2-40B4-BE49-F238E27FC236}">
                <a16:creationId xmlns:a16="http://schemas.microsoft.com/office/drawing/2014/main" id="{B20F602B-B23B-4842-B9FE-038544EB5AC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33D4A67A-932E-4B2F-99AF-3649BEFB7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it-IT" dirty="0"/>
              <a:t>Fare clic per modificare lo stile del 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260145377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6">
            <a:extLst>
              <a:ext uri="{FF2B5EF4-FFF2-40B4-BE49-F238E27FC236}">
                <a16:creationId xmlns:a16="http://schemas.microsoft.com/office/drawing/2014/main" id="{C769320C-9018-4098-B8BE-3FD2737A952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2"/>
            <a:ext cx="12192000" cy="71064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79929" y="2660555"/>
            <a:ext cx="8370900" cy="1785369"/>
          </a:xfrm>
        </p:spPr>
        <p:txBody>
          <a:bodyPr anchor="b"/>
          <a:lstStyle>
            <a:lvl1pPr algn="l">
              <a:defRPr sz="60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Session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79929" y="4767371"/>
            <a:ext cx="8370899" cy="784498"/>
          </a:xfrm>
        </p:spPr>
        <p:txBody>
          <a:bodyPr/>
          <a:lstStyle>
            <a:lvl1pPr marL="0" indent="0" algn="l">
              <a:buNone/>
              <a:defRPr sz="240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15" indent="0" algn="ctr">
              <a:buNone/>
              <a:defRPr sz="2000"/>
            </a:lvl2pPr>
            <a:lvl3pPr marL="914430" indent="0" algn="ctr">
              <a:buNone/>
              <a:defRPr sz="1800"/>
            </a:lvl3pPr>
            <a:lvl4pPr marL="1371645" indent="0" algn="ctr">
              <a:buNone/>
              <a:defRPr sz="1600"/>
            </a:lvl4pPr>
            <a:lvl5pPr marL="1828861" indent="0" algn="ctr">
              <a:buNone/>
              <a:defRPr sz="1600"/>
            </a:lvl5pPr>
            <a:lvl6pPr marL="2286075" indent="0" algn="ctr">
              <a:buNone/>
              <a:defRPr sz="1600"/>
            </a:lvl6pPr>
            <a:lvl7pPr marL="2743290" indent="0" algn="ctr">
              <a:buNone/>
              <a:defRPr sz="1600"/>
            </a:lvl7pPr>
            <a:lvl8pPr marL="3200505" indent="0" algn="ctr">
              <a:buNone/>
              <a:defRPr sz="1600"/>
            </a:lvl8pPr>
            <a:lvl9pPr marL="3657720" indent="0" algn="ctr">
              <a:buNone/>
              <a:defRPr sz="1600"/>
            </a:lvl9pPr>
          </a:lstStyle>
          <a:p>
            <a:r>
              <a:rPr lang="en-US" dirty="0"/>
              <a:t>Speaker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19/03/2024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just"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.NET Conf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‹N›</a:t>
            </a:fld>
            <a:endParaRPr lang="en-US"/>
          </a:p>
        </p:txBody>
      </p:sp>
      <p:pic>
        <p:nvPicPr>
          <p:cNvPr id="7" name="Graphic 7">
            <a:extLst>
              <a:ext uri="{FF2B5EF4-FFF2-40B4-BE49-F238E27FC236}">
                <a16:creationId xmlns:a16="http://schemas.microsoft.com/office/drawing/2014/main" id="{4F84B7F1-9D4A-44DF-9EFF-FBE897873BA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30059">
            <a:off x="9025516" y="2939508"/>
            <a:ext cx="3291797" cy="3012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76989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328179"/>
            <a:ext cx="12192000" cy="1325563"/>
          </a:xfrm>
        </p:spPr>
        <p:txBody>
          <a:bodyPr/>
          <a:lstStyle>
            <a:lvl1pPr algn="ctr"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SPONSOR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4AE0A0AB-E453-99B4-6F18-4DE4A34668E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5716" b="25625"/>
          <a:stretch/>
        </p:blipFill>
        <p:spPr>
          <a:xfrm>
            <a:off x="1559841" y="2305926"/>
            <a:ext cx="3820526" cy="929516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0B1C1E1D-1336-7334-001A-5F06CF1B8D3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20190" b="25625"/>
          <a:stretch/>
        </p:blipFill>
        <p:spPr>
          <a:xfrm>
            <a:off x="6811635" y="2257144"/>
            <a:ext cx="3820526" cy="1035080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740F6E3B-C72E-8F72-1213-577F8B07560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0366" t="20279" r="10339" b="19576"/>
          <a:stretch/>
        </p:blipFill>
        <p:spPr>
          <a:xfrm>
            <a:off x="6142819" y="5231662"/>
            <a:ext cx="1337632" cy="507296"/>
          </a:xfrm>
          <a:prstGeom prst="rect">
            <a:avLst/>
          </a:prstGeom>
        </p:spPr>
      </p:pic>
      <p:pic>
        <p:nvPicPr>
          <p:cNvPr id="10" name="Immagine 9" descr="Immagine che contiene testo, bigliettodavisita, grafica vettoriale&#10;&#10;Descrizione generata automaticamente">
            <a:extLst>
              <a:ext uri="{FF2B5EF4-FFF2-40B4-BE49-F238E27FC236}">
                <a16:creationId xmlns:a16="http://schemas.microsoft.com/office/drawing/2014/main" id="{C22FC4E0-DE25-DC41-5ADD-699CC17BC5D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l="13928" t="7909" r="12948" b="7532"/>
          <a:stretch/>
        </p:blipFill>
        <p:spPr>
          <a:xfrm>
            <a:off x="5127830" y="5164209"/>
            <a:ext cx="623468" cy="720958"/>
          </a:xfrm>
          <a:prstGeom prst="rect">
            <a:avLst/>
          </a:prstGeom>
        </p:spPr>
      </p:pic>
      <p:pic>
        <p:nvPicPr>
          <p:cNvPr id="11" name="Immagine 10" descr="Immagine che contiene testo, clipart, grafica vettoriale, segnale&#10;&#10;Descrizione generata automaticamente">
            <a:extLst>
              <a:ext uri="{FF2B5EF4-FFF2-40B4-BE49-F238E27FC236}">
                <a16:creationId xmlns:a16="http://schemas.microsoft.com/office/drawing/2014/main" id="{CF5DCC45-3FA6-8898-8BDE-CD76A658972E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7846337" y="5205525"/>
            <a:ext cx="638325" cy="638325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24B22991-D7FA-CB71-9532-2ABE8F02CF5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/>
          <a:srcRect l="4726" t="20070" r="6364" b="20697"/>
          <a:stretch/>
        </p:blipFill>
        <p:spPr>
          <a:xfrm>
            <a:off x="2514181" y="3708304"/>
            <a:ext cx="2255243" cy="751220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B5305AFD-3527-C5E5-BC50-E4B74DDE6A9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/>
          <a:srcRect l="15501" t="8881" r="14941" b="11089"/>
          <a:stretch/>
        </p:blipFill>
        <p:spPr>
          <a:xfrm>
            <a:off x="3795344" y="5240408"/>
            <a:ext cx="974080" cy="568560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8C1757B6-6DE0-305A-CBBB-AC911672C69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/>
          <a:srcRect l="4726" t="24545" r="6364" b="25105"/>
          <a:stretch/>
        </p:blipFill>
        <p:spPr>
          <a:xfrm>
            <a:off x="7422576" y="3770075"/>
            <a:ext cx="2434957" cy="689449"/>
          </a:xfrm>
          <a:prstGeom prst="rect">
            <a:avLst/>
          </a:prstGeom>
        </p:spPr>
      </p:pic>
      <p:pic>
        <p:nvPicPr>
          <p:cNvPr id="5" name="Immagine 4" descr="Immagine che contiene Carattere, Elementi grafici, logo, simbolo&#10;&#10;Descrizione generata automaticamente">
            <a:extLst>
              <a:ext uri="{FF2B5EF4-FFF2-40B4-BE49-F238E27FC236}">
                <a16:creationId xmlns:a16="http://schemas.microsoft.com/office/drawing/2014/main" id="{47E78ED2-7561-6DAF-C5F2-E97E73F5E246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5541053" y="3623825"/>
            <a:ext cx="1109894" cy="1109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30052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6">
            <a:extLst>
              <a:ext uri="{FF2B5EF4-FFF2-40B4-BE49-F238E27FC236}">
                <a16:creationId xmlns:a16="http://schemas.microsoft.com/office/drawing/2014/main" id="{C769320C-9018-4098-B8BE-3FD2737A952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2"/>
            <a:ext cx="12192000" cy="71064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79929" y="2660555"/>
            <a:ext cx="8370900" cy="1785369"/>
          </a:xfrm>
        </p:spPr>
        <p:txBody>
          <a:bodyPr anchor="b"/>
          <a:lstStyle>
            <a:lvl1pPr algn="l">
              <a:defRPr sz="60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DEMO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9929" y="4767371"/>
            <a:ext cx="8370899" cy="784498"/>
          </a:xfrm>
        </p:spPr>
        <p:txBody>
          <a:bodyPr/>
          <a:lstStyle>
            <a:lvl1pPr marL="0" indent="0" algn="l">
              <a:buNone/>
              <a:defRPr sz="240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15" indent="0" algn="ctr">
              <a:buNone/>
              <a:defRPr sz="2000"/>
            </a:lvl2pPr>
            <a:lvl3pPr marL="914430" indent="0" algn="ctr">
              <a:buNone/>
              <a:defRPr sz="1800"/>
            </a:lvl3pPr>
            <a:lvl4pPr marL="1371645" indent="0" algn="ctr">
              <a:buNone/>
              <a:defRPr sz="1600"/>
            </a:lvl4pPr>
            <a:lvl5pPr marL="1828861" indent="0" algn="ctr">
              <a:buNone/>
              <a:defRPr sz="1600"/>
            </a:lvl5pPr>
            <a:lvl6pPr marL="2286075" indent="0" algn="ctr">
              <a:buNone/>
              <a:defRPr sz="1600"/>
            </a:lvl6pPr>
            <a:lvl7pPr marL="2743290" indent="0" algn="ctr">
              <a:buNone/>
              <a:defRPr sz="1600"/>
            </a:lvl7pPr>
            <a:lvl8pPr marL="3200505" indent="0" algn="ctr">
              <a:buNone/>
              <a:defRPr sz="1600"/>
            </a:lvl8pPr>
            <a:lvl9pPr marL="3657720" indent="0" algn="ctr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18/03/2022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.NET Conf 2022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‹N›</a:t>
            </a:fld>
            <a:endParaRPr lang="en-US"/>
          </a:p>
        </p:txBody>
      </p:sp>
      <p:pic>
        <p:nvPicPr>
          <p:cNvPr id="7" name="Graphic 7">
            <a:extLst>
              <a:ext uri="{FF2B5EF4-FFF2-40B4-BE49-F238E27FC236}">
                <a16:creationId xmlns:a16="http://schemas.microsoft.com/office/drawing/2014/main" id="{4F84B7F1-9D4A-44DF-9EFF-FBE897873BA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30059">
            <a:off x="9025516" y="2939508"/>
            <a:ext cx="3291797" cy="3012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31224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0010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18/03/2022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‹N›</a:t>
            </a:fld>
            <a:endParaRPr lang="en-US" dirty="0"/>
          </a:p>
        </p:txBody>
      </p:sp>
      <p:pic>
        <p:nvPicPr>
          <p:cNvPr id="7" name="Graphic 2">
            <a:extLst>
              <a:ext uri="{FF2B5EF4-FFF2-40B4-BE49-F238E27FC236}">
                <a16:creationId xmlns:a16="http://schemas.microsoft.com/office/drawing/2014/main" id="{3008E182-85D6-4D76-AD98-7EB8209584B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59120" y="3357282"/>
            <a:ext cx="2747784" cy="2747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1697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0010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just">
              <a:defRPr/>
            </a:lvl1pPr>
          </a:lstStyle>
          <a:p>
            <a:r>
              <a:rPr lang="en-US" dirty="0"/>
              <a:t>18/03/2022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‹N›</a:t>
            </a:fld>
            <a:endParaRPr lang="en-US" dirty="0"/>
          </a:p>
        </p:txBody>
      </p:sp>
      <p:pic>
        <p:nvPicPr>
          <p:cNvPr id="8" name="Graphic 4">
            <a:extLst>
              <a:ext uri="{FF2B5EF4-FFF2-40B4-BE49-F238E27FC236}">
                <a16:creationId xmlns:a16="http://schemas.microsoft.com/office/drawing/2014/main" id="{3FF86250-622C-4116-8432-9D4642E604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06349" y="4259263"/>
            <a:ext cx="2578100" cy="191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839130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0010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18/03/2022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‹N›</a:t>
            </a:fld>
            <a:endParaRPr lang="en-US" dirty="0"/>
          </a:p>
        </p:txBody>
      </p:sp>
      <p:pic>
        <p:nvPicPr>
          <p:cNvPr id="8" name="Graphic 4">
            <a:extLst>
              <a:ext uri="{FF2B5EF4-FFF2-40B4-BE49-F238E27FC236}">
                <a16:creationId xmlns:a16="http://schemas.microsoft.com/office/drawing/2014/main" id="{3FF86250-622C-4116-8432-9D4642E604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06349" y="4259263"/>
            <a:ext cx="2578100" cy="191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19300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0010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18/03/2022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‹N›</a:t>
            </a:fld>
            <a:endParaRPr lang="en-US" dirty="0"/>
          </a:p>
        </p:txBody>
      </p:sp>
      <p:pic>
        <p:nvPicPr>
          <p:cNvPr id="9" name="Graphic 3">
            <a:extLst>
              <a:ext uri="{FF2B5EF4-FFF2-40B4-BE49-F238E27FC236}">
                <a16:creationId xmlns:a16="http://schemas.microsoft.com/office/drawing/2014/main" id="{BADCC018-2B36-446C-9757-894CD26B0C8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96400" y="4001295"/>
            <a:ext cx="2295406" cy="2285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62835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8001000" cy="4351338"/>
          </a:xfrm>
        </p:spPr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18/03/2022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‹N›</a:t>
            </a:fld>
            <a:endParaRPr lang="en-US" dirty="0"/>
          </a:p>
        </p:txBody>
      </p:sp>
      <p:pic>
        <p:nvPicPr>
          <p:cNvPr id="8" name="Graphic 4">
            <a:extLst>
              <a:ext uri="{FF2B5EF4-FFF2-40B4-BE49-F238E27FC236}">
                <a16:creationId xmlns:a16="http://schemas.microsoft.com/office/drawing/2014/main" id="{02BFB62E-E67A-44E2-85EA-944E33137BE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39201" y="4001294"/>
            <a:ext cx="3009900" cy="214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59268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8001000" cy="4351338"/>
          </a:xfrm>
        </p:spPr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18/03/2022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‹N›</a:t>
            </a:fld>
            <a:endParaRPr lang="en-US" dirty="0"/>
          </a:p>
        </p:txBody>
      </p:sp>
      <p:pic>
        <p:nvPicPr>
          <p:cNvPr id="9" name="Graphic 7">
            <a:extLst>
              <a:ext uri="{FF2B5EF4-FFF2-40B4-BE49-F238E27FC236}">
                <a16:creationId xmlns:a16="http://schemas.microsoft.com/office/drawing/2014/main" id="{ACE94564-2394-400E-894E-DBE6654EDDF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30059">
            <a:off x="9124385" y="3485665"/>
            <a:ext cx="2882150" cy="263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600215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 err="1"/>
              <a:t>Grazie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8001000" cy="4351338"/>
          </a:xfrm>
        </p:spPr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18/03/2022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‹N›</a:t>
            </a:fld>
            <a:endParaRPr lang="en-US" dirty="0"/>
          </a:p>
        </p:txBody>
      </p:sp>
      <p:pic>
        <p:nvPicPr>
          <p:cNvPr id="8" name="Graphic 3">
            <a:extLst>
              <a:ext uri="{FF2B5EF4-FFF2-40B4-BE49-F238E27FC236}">
                <a16:creationId xmlns:a16="http://schemas.microsoft.com/office/drawing/2014/main" id="{92F3B251-7903-A84E-ADBD-87B131AF9AC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32901" y="3675529"/>
            <a:ext cx="21209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788997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8001000" cy="4351338"/>
          </a:xfrm>
        </p:spPr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18/03/2022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‹N›</a:t>
            </a:fld>
            <a:endParaRPr lang="en-US" dirty="0"/>
          </a:p>
        </p:txBody>
      </p:sp>
      <p:pic>
        <p:nvPicPr>
          <p:cNvPr id="8" name="Graphic 3">
            <a:extLst>
              <a:ext uri="{FF2B5EF4-FFF2-40B4-BE49-F238E27FC236}">
                <a16:creationId xmlns:a16="http://schemas.microsoft.com/office/drawing/2014/main" id="{DAF990C1-B871-4325-B5BE-04D79D3ACC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32901" y="4375150"/>
            <a:ext cx="2578100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98738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8001000" cy="4351338"/>
          </a:xfrm>
        </p:spPr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18/03/2022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‹N›</a:t>
            </a:fld>
            <a:endParaRPr lang="en-US" dirty="0"/>
          </a:p>
        </p:txBody>
      </p:sp>
      <p:pic>
        <p:nvPicPr>
          <p:cNvPr id="10" name="Graphic 4">
            <a:extLst>
              <a:ext uri="{FF2B5EF4-FFF2-40B4-BE49-F238E27FC236}">
                <a16:creationId xmlns:a16="http://schemas.microsoft.com/office/drawing/2014/main" id="{813AE1D2-C673-4220-AF2B-E09727BCF14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58053" y="4044158"/>
            <a:ext cx="2603500" cy="222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82596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8001000" cy="4351338"/>
          </a:xfrm>
        </p:spPr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18/03/2022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‹N›</a:t>
            </a:fld>
            <a:endParaRPr lang="en-US" dirty="0"/>
          </a:p>
        </p:txBody>
      </p:sp>
      <p:pic>
        <p:nvPicPr>
          <p:cNvPr id="11" name="Graphic 6">
            <a:extLst>
              <a:ext uri="{FF2B5EF4-FFF2-40B4-BE49-F238E27FC236}">
                <a16:creationId xmlns:a16="http://schemas.microsoft.com/office/drawing/2014/main" id="{DC1505FC-8581-4A0D-96EE-6E5A7832F89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39941" y="4001295"/>
            <a:ext cx="2590800" cy="212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828215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8001000" cy="4351338"/>
          </a:xfrm>
        </p:spPr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18/03/2022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‹N›</a:t>
            </a:fld>
            <a:endParaRPr lang="en-US" dirty="0"/>
          </a:p>
        </p:txBody>
      </p:sp>
      <p:pic>
        <p:nvPicPr>
          <p:cNvPr id="12" name="Graphic 6">
            <a:extLst>
              <a:ext uri="{FF2B5EF4-FFF2-40B4-BE49-F238E27FC236}">
                <a16:creationId xmlns:a16="http://schemas.microsoft.com/office/drawing/2014/main" id="{5C85AC16-43D7-4657-859C-882CEB0861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34432" y="3659901"/>
            <a:ext cx="24765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553088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8001000" cy="4351338"/>
          </a:xfrm>
        </p:spPr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18/03/2022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‹N›</a:t>
            </a:fld>
            <a:endParaRPr lang="en-US" dirty="0"/>
          </a:p>
        </p:txBody>
      </p:sp>
      <p:pic>
        <p:nvPicPr>
          <p:cNvPr id="13" name="Graphic 3">
            <a:extLst>
              <a:ext uri="{FF2B5EF4-FFF2-40B4-BE49-F238E27FC236}">
                <a16:creationId xmlns:a16="http://schemas.microsoft.com/office/drawing/2014/main" id="{82784949-2984-45ED-89B1-307B67D7A8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27475" y="3635711"/>
            <a:ext cx="2370080" cy="2541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9498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0010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18/03/2022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‹N›</a:t>
            </a:fld>
            <a:endParaRPr lang="en-US" dirty="0"/>
          </a:p>
        </p:txBody>
      </p:sp>
      <p:pic>
        <p:nvPicPr>
          <p:cNvPr id="9" name="Graphic 3">
            <a:extLst>
              <a:ext uri="{FF2B5EF4-FFF2-40B4-BE49-F238E27FC236}">
                <a16:creationId xmlns:a16="http://schemas.microsoft.com/office/drawing/2014/main" id="{BADCC018-2B36-446C-9757-894CD26B0C8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96400" y="4001295"/>
            <a:ext cx="2295406" cy="2285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327347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6">
            <a:extLst>
              <a:ext uri="{FF2B5EF4-FFF2-40B4-BE49-F238E27FC236}">
                <a16:creationId xmlns:a16="http://schemas.microsoft.com/office/drawing/2014/main" id="{C769320C-9018-4098-B8BE-3FD2737A952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2"/>
            <a:ext cx="12192000" cy="7106479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18/03/2022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.NET Conf 2022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‹N›</a:t>
            </a:fld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" name="Graphic 3">
            <a:extLst>
              <a:ext uri="{FF2B5EF4-FFF2-40B4-BE49-F238E27FC236}">
                <a16:creationId xmlns:a16="http://schemas.microsoft.com/office/drawing/2014/main" id="{B598718F-EB56-4FE0-BFFF-B334B4D7820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93108" y="3543208"/>
            <a:ext cx="3660693" cy="2813143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9CD95160-7A36-47A0-8629-E423C0A4CF28}"/>
              </a:ext>
            </a:extLst>
          </p:cNvPr>
          <p:cNvSpPr txBox="1">
            <a:spLocks/>
          </p:cNvSpPr>
          <p:nvPr userDrawn="1"/>
        </p:nvSpPr>
        <p:spPr>
          <a:xfrm>
            <a:off x="838200" y="365125"/>
            <a:ext cx="10515600" cy="18043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sz="6000" b="0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625812045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1" y="1122364"/>
            <a:ext cx="9144001" cy="2387600"/>
          </a:xfrm>
        </p:spPr>
        <p:txBody>
          <a:bodyPr anchor="b"/>
          <a:lstStyle>
            <a:lvl1pPr algn="ctr">
              <a:defRPr sz="60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1" y="3602038"/>
            <a:ext cx="9144001" cy="1655762"/>
          </a:xfrm>
        </p:spPr>
        <p:txBody>
          <a:bodyPr/>
          <a:lstStyle>
            <a:lvl1pPr marL="0" indent="0" algn="ctr">
              <a:buNone/>
              <a:defRPr sz="240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15" indent="0" algn="ctr">
              <a:buNone/>
              <a:defRPr sz="2000"/>
            </a:lvl2pPr>
            <a:lvl3pPr marL="914430" indent="0" algn="ctr">
              <a:buNone/>
              <a:defRPr sz="1800"/>
            </a:lvl3pPr>
            <a:lvl4pPr marL="1371645" indent="0" algn="ctr">
              <a:buNone/>
              <a:defRPr sz="1600"/>
            </a:lvl4pPr>
            <a:lvl5pPr marL="1828861" indent="0" algn="ctr">
              <a:buNone/>
              <a:defRPr sz="1600"/>
            </a:lvl5pPr>
            <a:lvl6pPr marL="2286075" indent="0" algn="ctr">
              <a:buNone/>
              <a:defRPr sz="1600"/>
            </a:lvl6pPr>
            <a:lvl7pPr marL="2743290" indent="0" algn="ctr">
              <a:buNone/>
              <a:defRPr sz="1600"/>
            </a:lvl7pPr>
            <a:lvl8pPr marL="3200505" indent="0" algn="ctr">
              <a:buNone/>
              <a:defRPr sz="1600"/>
            </a:lvl8pPr>
            <a:lvl9pPr marL="365772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18/03/2022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8062240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18/03/2022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9972749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709739"/>
            <a:ext cx="10515600" cy="2852737"/>
          </a:xfrm>
        </p:spPr>
        <p:txBody>
          <a:bodyPr anchor="b"/>
          <a:lstStyle>
            <a:lvl1pPr>
              <a:defRPr sz="60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15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3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4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6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7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9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50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7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2AC60-9D74-8B41-930D-BB628CAAB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18/03/2022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21E3F-34DB-7B4D-9244-CCADF2A14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.NET Conf 2022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B0466-2D9D-1140-B7F5-7E5C97FF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5391716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1" y="1825625"/>
            <a:ext cx="5181600" cy="4351338"/>
          </a:xfrm>
        </p:spPr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72201" y="1825625"/>
            <a:ext cx="5181600" cy="4351338"/>
          </a:xfrm>
        </p:spPr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138E6A-F55F-9B41-BB5F-C47771404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18/03/2022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2FE18-73E8-D64A-AB50-97C717CC8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D3D61-E3AB-0747-BB3D-CFD3451A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49470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7" y="365125"/>
            <a:ext cx="10515600" cy="1325563"/>
          </a:xfrm>
        </p:spPr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15" indent="0">
              <a:buNone/>
              <a:defRPr sz="2000" b="1"/>
            </a:lvl2pPr>
            <a:lvl3pPr marL="914430" indent="0">
              <a:buNone/>
              <a:defRPr sz="1800" b="1"/>
            </a:lvl3pPr>
            <a:lvl4pPr marL="1371645" indent="0">
              <a:buNone/>
              <a:defRPr sz="1600" b="1"/>
            </a:lvl4pPr>
            <a:lvl5pPr marL="1828861" indent="0">
              <a:buNone/>
              <a:defRPr sz="1600" b="1"/>
            </a:lvl5pPr>
            <a:lvl6pPr marL="2286075" indent="0">
              <a:buNone/>
              <a:defRPr sz="1600" b="1"/>
            </a:lvl6pPr>
            <a:lvl7pPr marL="2743290" indent="0">
              <a:buNone/>
              <a:defRPr sz="1600" b="1"/>
            </a:lvl7pPr>
            <a:lvl8pPr marL="3200505" indent="0">
              <a:buNone/>
              <a:defRPr sz="1600" b="1"/>
            </a:lvl8pPr>
            <a:lvl9pPr marL="365772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9789" y="2505075"/>
            <a:ext cx="5157787" cy="3684588"/>
          </a:xfrm>
        </p:spPr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15" indent="0">
              <a:buNone/>
              <a:defRPr sz="2000" b="1"/>
            </a:lvl2pPr>
            <a:lvl3pPr marL="914430" indent="0">
              <a:buNone/>
              <a:defRPr sz="1800" b="1"/>
            </a:lvl3pPr>
            <a:lvl4pPr marL="1371645" indent="0">
              <a:buNone/>
              <a:defRPr sz="1600" b="1"/>
            </a:lvl4pPr>
            <a:lvl5pPr marL="1828861" indent="0">
              <a:buNone/>
              <a:defRPr sz="1600" b="1"/>
            </a:lvl5pPr>
            <a:lvl6pPr marL="2286075" indent="0">
              <a:buNone/>
              <a:defRPr sz="1600" b="1"/>
            </a:lvl6pPr>
            <a:lvl7pPr marL="2743290" indent="0">
              <a:buNone/>
              <a:defRPr sz="1600" b="1"/>
            </a:lvl7pPr>
            <a:lvl8pPr marL="3200505" indent="0">
              <a:buNone/>
              <a:defRPr sz="1600" b="1"/>
            </a:lvl8pPr>
            <a:lvl9pPr marL="365772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39283-87BD-9944-A83A-B75EA0420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18/03/2022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D46DFF-F0FE-C544-BB34-8F3B5EFEA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2BAA5F-1E1E-0842-A6CF-0544FADA7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544920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15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3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45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61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Code sample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18/03/2022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740416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56624A-E4D8-624A-AF52-D5C15E20B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18/03/2022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51B6B7-52EB-3046-BF6F-023178C75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AA532-BC67-8A4F-B223-0004D108E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‹N›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754183233"/>
              </p:ext>
            </p:extLst>
          </p:nvPr>
        </p:nvGraphicFramePr>
        <p:xfrm>
          <a:off x="2032001" y="719667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633378535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7FEAFF-80BF-634D-9E1A-5557D42C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18/03/2022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4FEAE8-62E8-DF40-B793-395FF00D7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6F6DF-02D9-A943-950B-0BE4E7CC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‹N›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1293607080"/>
              </p:ext>
            </p:extLst>
          </p:nvPr>
        </p:nvGraphicFramePr>
        <p:xfrm>
          <a:off x="2032001" y="719667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38497860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18/03/2022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77144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8001000" cy="4351338"/>
          </a:xfrm>
        </p:spPr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18/03/2022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‹N›</a:t>
            </a:fld>
            <a:endParaRPr lang="en-US" dirty="0"/>
          </a:p>
        </p:txBody>
      </p:sp>
      <p:pic>
        <p:nvPicPr>
          <p:cNvPr id="8" name="Graphic 4">
            <a:extLst>
              <a:ext uri="{FF2B5EF4-FFF2-40B4-BE49-F238E27FC236}">
                <a16:creationId xmlns:a16="http://schemas.microsoft.com/office/drawing/2014/main" id="{02BFB62E-E67A-44E2-85EA-944E33137BE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39201" y="4001294"/>
            <a:ext cx="3009900" cy="214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775923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nounc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raphic 21">
            <a:extLst>
              <a:ext uri="{FF2B5EF4-FFF2-40B4-BE49-F238E27FC236}">
                <a16:creationId xmlns:a16="http://schemas.microsoft.com/office/drawing/2014/main" id="{358A6850-D9C4-3746-B59F-1EB779D13AF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710647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18/03/2022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‹N›</a:t>
            </a:fld>
            <a:endParaRPr lang="en-US" dirty="0"/>
          </a:p>
        </p:txBody>
      </p:sp>
      <p:sp>
        <p:nvSpPr>
          <p:cNvPr id="6" name="Rectangle: Rounded Corners 4">
            <a:extLst>
              <a:ext uri="{FF2B5EF4-FFF2-40B4-BE49-F238E27FC236}">
                <a16:creationId xmlns:a16="http://schemas.microsoft.com/office/drawing/2014/main" id="{E3D2D5C4-B844-114B-9697-42D21689D269}"/>
              </a:ext>
            </a:extLst>
          </p:cNvPr>
          <p:cNvSpPr/>
          <p:nvPr userDrawn="1"/>
        </p:nvSpPr>
        <p:spPr bwMode="auto">
          <a:xfrm>
            <a:off x="838201" y="1021680"/>
            <a:ext cx="1846092" cy="384048"/>
          </a:xfrm>
          <a:prstGeom prst="roundRect">
            <a:avLst>
              <a:gd name="adj" fmla="val 2632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50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200" normalizeH="0" baseline="0" noProof="0">
                <a:ln>
                  <a:noFill/>
                </a:ln>
                <a:gradFill>
                  <a:gsLst>
                    <a:gs pos="0">
                      <a:srgbClr val="002050"/>
                    </a:gs>
                    <a:gs pos="100000">
                      <a:srgbClr val="002050"/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RELEASED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89CF02AA-2166-2947-AE4F-C1E42119F0B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34126" y="3328314"/>
            <a:ext cx="3291797" cy="3012831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BA29FA64-87F9-C143-8ECF-2FD642B19C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575065"/>
            <a:ext cx="10515600" cy="669008"/>
          </a:xfrm>
        </p:spPr>
        <p:txBody>
          <a:bodyPr>
            <a:normAutofit/>
          </a:bodyPr>
          <a:lstStyle>
            <a:lvl1pPr>
              <a:defRPr sz="36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Announcement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1EA77C7-A181-484D-8707-4D5A9B4D5A9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2476901"/>
            <a:ext cx="10515600" cy="2636966"/>
          </a:xfrm>
        </p:spPr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Value prop 1</a:t>
            </a:r>
          </a:p>
          <a:p>
            <a:pPr lvl="0"/>
            <a:r>
              <a:rPr lang="en-US" dirty="0"/>
              <a:t>Value prop 2</a:t>
            </a:r>
          </a:p>
          <a:p>
            <a:pPr lvl="0"/>
            <a:r>
              <a:rPr lang="en-US" dirty="0"/>
              <a:t>Value prop 3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0ABA7B6-E505-4F46-AC54-EB852D64446C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5257172"/>
            <a:ext cx="10515600" cy="579149"/>
          </a:xfrm>
        </p:spPr>
        <p:txBody>
          <a:bodyPr/>
          <a:lstStyle>
            <a:lvl1pPr>
              <a:buNone/>
              <a:defRPr>
                <a:solidFill>
                  <a:schemeClr val="accent4">
                    <a:lumMod val="60000"/>
                    <a:lumOff val="4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Link</a:t>
            </a:r>
          </a:p>
        </p:txBody>
      </p:sp>
    </p:spTree>
    <p:extLst>
      <p:ext uri="{BB962C8B-B14F-4D97-AF65-F5344CB8AC3E}">
        <p14:creationId xmlns:p14="http://schemas.microsoft.com/office/powerpoint/2010/main" val="3208961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2.96296E-6 L 2.08333E-6 0.03842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DD0FB5-8750-2E43-A44E-E58883020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18/03/2022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DB610F-7B19-C746-9E0B-2E5B1ECA5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1F611-C530-CE49-B2FA-F7DB8E10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6092676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15" indent="0">
              <a:buNone/>
              <a:defRPr sz="1400"/>
            </a:lvl2pPr>
            <a:lvl3pPr marL="914430" indent="0">
              <a:buNone/>
              <a:defRPr sz="1200"/>
            </a:lvl3pPr>
            <a:lvl4pPr marL="1371645" indent="0">
              <a:buNone/>
              <a:defRPr sz="1000"/>
            </a:lvl4pPr>
            <a:lvl5pPr marL="1828861" indent="0">
              <a:buNone/>
              <a:defRPr sz="1000"/>
            </a:lvl5pPr>
            <a:lvl6pPr marL="2286075" indent="0">
              <a:buNone/>
              <a:defRPr sz="1000"/>
            </a:lvl6pPr>
            <a:lvl7pPr marL="2743290" indent="0">
              <a:buNone/>
              <a:defRPr sz="1000"/>
            </a:lvl7pPr>
            <a:lvl8pPr marL="3200505" indent="0">
              <a:buNone/>
              <a:defRPr sz="1000"/>
            </a:lvl8pPr>
            <a:lvl9pPr marL="365772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36613-A664-FA43-A06B-0B7D89B88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18/03/2022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30207-37C8-244F-BB68-9F8052354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E8AD2-D0EA-8F4D-87DC-04542465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647690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15" indent="0">
              <a:buNone/>
              <a:defRPr sz="2800"/>
            </a:lvl2pPr>
            <a:lvl3pPr marL="914430" indent="0">
              <a:buNone/>
              <a:defRPr sz="2400"/>
            </a:lvl3pPr>
            <a:lvl4pPr marL="1371645" indent="0">
              <a:buNone/>
              <a:defRPr sz="2000"/>
            </a:lvl4pPr>
            <a:lvl5pPr marL="1828861" indent="0">
              <a:buNone/>
              <a:defRPr sz="2000"/>
            </a:lvl5pPr>
            <a:lvl6pPr marL="2286075" indent="0">
              <a:buNone/>
              <a:defRPr sz="2000"/>
            </a:lvl6pPr>
            <a:lvl7pPr marL="2743290" indent="0">
              <a:buNone/>
              <a:defRPr sz="2000"/>
            </a:lvl7pPr>
            <a:lvl8pPr marL="3200505" indent="0">
              <a:buNone/>
              <a:defRPr sz="2000"/>
            </a:lvl8pPr>
            <a:lvl9pPr marL="365772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15" indent="0">
              <a:buNone/>
              <a:defRPr sz="1400"/>
            </a:lvl2pPr>
            <a:lvl3pPr marL="914430" indent="0">
              <a:buNone/>
              <a:defRPr sz="1200"/>
            </a:lvl3pPr>
            <a:lvl4pPr marL="1371645" indent="0">
              <a:buNone/>
              <a:defRPr sz="1000"/>
            </a:lvl4pPr>
            <a:lvl5pPr marL="1828861" indent="0">
              <a:buNone/>
              <a:defRPr sz="1000"/>
            </a:lvl5pPr>
            <a:lvl6pPr marL="2286075" indent="0">
              <a:buNone/>
              <a:defRPr sz="1000"/>
            </a:lvl6pPr>
            <a:lvl7pPr marL="2743290" indent="0">
              <a:buNone/>
              <a:defRPr sz="1000"/>
            </a:lvl7pPr>
            <a:lvl8pPr marL="3200505" indent="0">
              <a:buNone/>
              <a:defRPr sz="1000"/>
            </a:lvl8pPr>
            <a:lvl9pPr marL="365772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604EC-890E-114F-B30A-63738A82E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18/03/2022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EA932-181E-D243-8AEB-86E683A0C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439FE-C77A-E345-AB8F-0CF0003F5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436932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6">
            <a:extLst>
              <a:ext uri="{FF2B5EF4-FFF2-40B4-BE49-F238E27FC236}">
                <a16:creationId xmlns:a16="http://schemas.microsoft.com/office/drawing/2014/main" id="{C769320C-9018-4098-B8BE-3FD2737A952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2"/>
            <a:ext cx="12192000" cy="7106479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18/03/2022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.NET Conf 2022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‹N›</a:t>
            </a:fld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CD95160-7A36-47A0-8629-E423C0A4CF28}"/>
              </a:ext>
            </a:extLst>
          </p:cNvPr>
          <p:cNvSpPr txBox="1">
            <a:spLocks/>
          </p:cNvSpPr>
          <p:nvPr userDrawn="1"/>
        </p:nvSpPr>
        <p:spPr>
          <a:xfrm>
            <a:off x="838200" y="365125"/>
            <a:ext cx="10515600" cy="18043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 sz="6000" b="0" dirty="0"/>
          </a:p>
        </p:txBody>
      </p:sp>
    </p:spTree>
    <p:extLst>
      <p:ext uri="{BB962C8B-B14F-4D97-AF65-F5344CB8AC3E}">
        <p14:creationId xmlns:p14="http://schemas.microsoft.com/office/powerpoint/2010/main" val="2445862223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18/03/2022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.NET Conf 2022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‹N›</a:t>
            </a:fld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" name="Graphic 3">
            <a:extLst>
              <a:ext uri="{FF2B5EF4-FFF2-40B4-BE49-F238E27FC236}">
                <a16:creationId xmlns:a16="http://schemas.microsoft.com/office/drawing/2014/main" id="{B598718F-EB56-4FE0-BFFF-B334B4D7820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93108" y="3543208"/>
            <a:ext cx="3660693" cy="2813143"/>
          </a:xfrm>
          <a:prstGeom prst="rect">
            <a:avLst/>
          </a:prstGeom>
        </p:spPr>
      </p:pic>
      <p:pic>
        <p:nvPicPr>
          <p:cNvPr id="9" name="Picture 1" descr="A close up of a logo&#10;&#10;Description automatically generated">
            <a:extLst>
              <a:ext uri="{FF2B5EF4-FFF2-40B4-BE49-F238E27FC236}">
                <a16:creationId xmlns:a16="http://schemas.microsoft.com/office/drawing/2014/main" id="{516A540C-36B0-4ADA-9819-DF147FB891D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9CD95160-7A36-47A0-8629-E423C0A4CF28}"/>
              </a:ext>
            </a:extLst>
          </p:cNvPr>
          <p:cNvSpPr txBox="1">
            <a:spLocks/>
          </p:cNvSpPr>
          <p:nvPr userDrawn="1"/>
        </p:nvSpPr>
        <p:spPr>
          <a:xfrm>
            <a:off x="838200" y="365125"/>
            <a:ext cx="10515600" cy="15802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sz="6000" b="0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4224794911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FBF491A-C4CD-CB45-82B9-A441DE1F2F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17B8AB1D-FB3F-3103-DAD2-3814447B83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7687F4D-2A73-A4E7-7A3B-0BE66CB1C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5A6BA-0602-4572-80AC-E2787AD9BFED}" type="datetimeFigureOut">
              <a:rPr lang="it-IT" smtClean="0"/>
              <a:t>03/03/2024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40539B7-2AAE-ECC7-5407-5B41A840D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F3FADAF-9508-18F7-F2BD-25D0B61E8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94044-A714-4A5E-BF64-3657CBA46F6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27668570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8CBA9CB-3DE1-636C-AFF8-90D4576D2E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9566D7F-0E5A-E259-53B8-B62529E72F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2F3F7EF-4595-D73D-C73C-7BA80CA9EA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5A6BA-0602-4572-80AC-E2787AD9BFED}" type="datetimeFigureOut">
              <a:rPr lang="it-IT" smtClean="0"/>
              <a:t>03/03/2024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717BF8B-DB6D-795B-60B2-757562471E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BD8D46E-280B-BF30-B860-93A45FC23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94044-A714-4A5E-BF64-3657CBA46F6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43599710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AD1A722-8018-EC8A-9DFC-852A76021B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1ADA4139-4AB8-351F-2766-78B0F82D57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14C1666-53D4-96D6-0889-C68A6BFD1B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5A6BA-0602-4572-80AC-E2787AD9BFED}" type="datetimeFigureOut">
              <a:rPr lang="it-IT" smtClean="0"/>
              <a:t>03/03/2024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3A1B8CA-0B21-E0E7-3BC8-8D91E892F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E68AAE9-CEF3-1B12-94A4-B5F861480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94044-A714-4A5E-BF64-3657CBA46F6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79881847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409E919-8FF6-FAFF-F391-2CC4C32DD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9333D1C-C30F-13B5-07E5-C2685237D0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5F8388B2-8980-3299-CF60-9F7AFC45C6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506FE9F7-D645-8CDA-BCAA-E20B1A3E6C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5A6BA-0602-4572-80AC-E2787AD9BFED}" type="datetimeFigureOut">
              <a:rPr lang="it-IT" smtClean="0"/>
              <a:t>03/03/2024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B887B11-D1FF-0A34-3C4C-68F5BCBE38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48DD5D97-70D2-7046-1101-5B3EE3FCF8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94044-A714-4A5E-BF64-3657CBA46F6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182278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8001000" cy="4351338"/>
          </a:xfrm>
        </p:spPr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18/03/2022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‹N›</a:t>
            </a:fld>
            <a:endParaRPr lang="en-US" dirty="0"/>
          </a:p>
        </p:txBody>
      </p:sp>
      <p:pic>
        <p:nvPicPr>
          <p:cNvPr id="9" name="Graphic 7">
            <a:extLst>
              <a:ext uri="{FF2B5EF4-FFF2-40B4-BE49-F238E27FC236}">
                <a16:creationId xmlns:a16="http://schemas.microsoft.com/office/drawing/2014/main" id="{ACE94564-2394-400E-894E-DBE6654EDDF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30059">
            <a:off x="9124385" y="3485665"/>
            <a:ext cx="2882150" cy="263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434554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536A784-FE1B-529B-F38C-F53B91F05F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CB45A74-6ABC-4BEC-6F1E-1C17AC3C8D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65D6CF66-AAD5-B973-D5E8-D6F9BFD964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34CEC669-57B3-5B0B-4FDC-1FF87AEDBE0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44B55A46-4491-A7B1-D23E-8FC0230785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5681E03F-CD1D-317A-4C2C-D2C66830AB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5A6BA-0602-4572-80AC-E2787AD9BFED}" type="datetimeFigureOut">
              <a:rPr lang="it-IT" smtClean="0"/>
              <a:t>03/03/2024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3FA14A9E-32DC-6E14-A422-240666559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B4E4B229-6DA7-0327-C381-C8FC9AA54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94044-A714-4A5E-BF64-3657CBA46F6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20594749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FE001F6-D6B5-AB00-49E8-91986EDA7E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0422F60B-735D-5C38-F4A7-7A69DBE013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5A6BA-0602-4572-80AC-E2787AD9BFED}" type="datetimeFigureOut">
              <a:rPr lang="it-IT" smtClean="0"/>
              <a:t>03/03/2024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4F51F9E6-981B-62BD-A45C-3336B0EB89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F2B2051D-8B95-81C7-7627-7E2DB4703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94044-A714-4A5E-BF64-3657CBA46F6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49110397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34A11BD4-B693-B2B0-8372-1C8F6B0675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5A6BA-0602-4572-80AC-E2787AD9BFED}" type="datetimeFigureOut">
              <a:rPr lang="it-IT" smtClean="0"/>
              <a:t>03/03/2024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58F4C7E9-B53E-677E-9813-8A5B322562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16BDC4A-F081-708A-2EA6-11F5DAE1F0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94044-A714-4A5E-BF64-3657CBA46F6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15065561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2F05579-E4DE-73D7-D33F-ACB26FD05B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C892D7A-A707-C310-D25D-0CC9E1FBEF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B105084A-7AEA-20C5-449F-5074EE9922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61B10ABF-1701-1597-D15D-56EF71856E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5A6BA-0602-4572-80AC-E2787AD9BFED}" type="datetimeFigureOut">
              <a:rPr lang="it-IT" smtClean="0"/>
              <a:t>03/03/2024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B609E09F-A626-BCDE-9642-75FE49DF80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6E69646-5267-0EBE-57E6-10D1E5FB27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94044-A714-4A5E-BF64-3657CBA46F6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93993677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E2F24DE-687F-82B9-2FBC-0A4826203A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5E4ECDB8-A4DC-4F81-77DA-D451AFE61FC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764891FD-18EC-64E6-E9FF-6F6B6C7BEF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36D031EE-B3BF-E043-17F9-988184D850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5A6BA-0602-4572-80AC-E2787AD9BFED}" type="datetimeFigureOut">
              <a:rPr lang="it-IT" smtClean="0"/>
              <a:t>03/03/2024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B5AE395B-D624-D8B4-CD90-C61952CD08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49FCC210-FFEB-0AF5-0B66-43CA06420D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94044-A714-4A5E-BF64-3657CBA46F6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43727451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542B4F4-D074-EBF6-3CB5-F9B57ECA24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E7788ED9-79B9-8341-F583-7FED1DD117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3BBE82F-4C83-1926-23EE-06E5D3AA0A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5A6BA-0602-4572-80AC-E2787AD9BFED}" type="datetimeFigureOut">
              <a:rPr lang="it-IT" smtClean="0"/>
              <a:t>03/03/2024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243DDD4-696C-901F-451C-E57A95EAE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8FB6056-2D0C-2007-A10C-9E9BEC412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94044-A714-4A5E-BF64-3657CBA46F6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93816223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50E1EC66-7586-4B7A-4457-AD8E32FA709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628B83D8-E076-82CE-80EF-4EDECEAC6F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768275D-4E26-942A-B105-789D2A5B9E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5A6BA-0602-4572-80AC-E2787AD9BFED}" type="datetimeFigureOut">
              <a:rPr lang="it-IT" smtClean="0"/>
              <a:t>03/03/2024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A85ED2C-820E-B1DC-3043-B07FB0C33F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28C4FBE-F2D4-7D46-49B5-4FA921F83B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94044-A714-4A5E-BF64-3657CBA46F6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29733489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3388D0B-6E79-A9C5-5346-F93A674F08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08F02D0C-6015-B2DF-C18A-F53EC7B0E7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F8202B5-EC21-D2A1-6646-7F8354A7F3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E18CD-0FA1-4721-A7AB-D33E7591BF46}" type="datetimeFigureOut">
              <a:rPr lang="it-IT" smtClean="0"/>
              <a:t>03/03/2024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097A6AD-4811-B6F5-01C4-2DE1BA5B9D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5188323-DBCA-16D5-B82C-3C4BA8A74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0D62B-BB19-42B9-9BDE-73B60785F1B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1902847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BD9AD0D-65A5-366A-72EB-4CFFC453B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92C53B9-184E-DAA0-7A8C-C8D27510B4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5C679B6-4CA4-FD88-4F60-5289A378DA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E18CD-0FA1-4721-A7AB-D33E7591BF46}" type="datetimeFigureOut">
              <a:rPr lang="it-IT" smtClean="0"/>
              <a:t>03/03/2024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F5FA708-0C0C-F65E-D9F6-251B057113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5B5896C-46E6-332F-8B51-ACD6FEB51F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0D62B-BB19-42B9-9BDE-73B60785F1B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46541190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551F21F-2168-F1ED-FB31-51C076595F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C2186CE6-D390-F596-2EAF-9E8BEE560B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D0EFF43-407C-21F4-C1EB-5EFB57EF7A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E18CD-0FA1-4721-A7AB-D33E7591BF46}" type="datetimeFigureOut">
              <a:rPr lang="it-IT" smtClean="0"/>
              <a:t>03/03/2024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424106C-59CC-E90D-70BE-B88A026D3D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DEC0337-85DF-CB59-A8AF-B73BE90CF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0D62B-BB19-42B9-9BDE-73B60785F1B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839672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8001000" cy="4351338"/>
          </a:xfrm>
        </p:spPr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18/03/2022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‹N›</a:t>
            </a:fld>
            <a:endParaRPr lang="en-US" dirty="0"/>
          </a:p>
        </p:txBody>
      </p:sp>
      <p:pic>
        <p:nvPicPr>
          <p:cNvPr id="7" name="Picture 5">
            <a:extLst>
              <a:ext uri="{FF2B5EF4-FFF2-40B4-BE49-F238E27FC236}">
                <a16:creationId xmlns:a16="http://schemas.microsoft.com/office/drawing/2014/main" id="{08E10F90-668A-0C94-B36C-2067A8C4D1E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72590" y="3696854"/>
            <a:ext cx="1950607" cy="2323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339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E5237CE-17A2-DF80-6123-DAC2FEBC4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A6A3915-2B44-F332-BB77-66BDCE962B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7983B414-E088-8D75-9CCA-1E1587EDDD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28932A54-CACF-8DD7-01EB-81078D8234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E18CD-0FA1-4721-A7AB-D33E7591BF46}" type="datetimeFigureOut">
              <a:rPr lang="it-IT" smtClean="0"/>
              <a:t>03/03/2024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64549C23-7947-622C-8F1E-B630C7AE42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F3EFC94B-707B-7ACF-5FC8-A72CD92481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0D62B-BB19-42B9-9BDE-73B60785F1B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70620955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7F466A9-F370-5E4E-B28A-989D776208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499B8D87-DEF5-35BA-8240-AE52DA8C6A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00610DAE-A68E-EB0E-57BC-EF6D6E9560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ECAA6F70-577E-544F-DF6D-46A8EF8F1D7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52EDF2FA-AA89-8E24-99D8-50E39CE8B9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3F7F0057-973A-CFE6-B05B-6BBBED750B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E18CD-0FA1-4721-A7AB-D33E7591BF46}" type="datetimeFigureOut">
              <a:rPr lang="it-IT" smtClean="0"/>
              <a:t>03/03/2024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C1912E86-E738-9AFB-B8DD-CE0849DBE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E601DCD3-27CA-6830-5007-05AAB3308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0D62B-BB19-42B9-9BDE-73B60785F1B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82240557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8CFE13D-C4DF-A009-2B66-7DCE585AD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E01AFD8E-AC9F-59D5-E9DB-3999B8E66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E18CD-0FA1-4721-A7AB-D33E7591BF46}" type="datetimeFigureOut">
              <a:rPr lang="it-IT" smtClean="0"/>
              <a:t>03/03/2024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C370B1FD-528D-142A-6403-6115D92F44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05ED19C7-A7E6-4FB1-4D80-EA9B8C068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0D62B-BB19-42B9-9BDE-73B60785F1B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86918907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B31A5A4A-2221-EC2E-8D78-401E1419D6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E18CD-0FA1-4721-A7AB-D33E7591BF46}" type="datetimeFigureOut">
              <a:rPr lang="it-IT" smtClean="0"/>
              <a:t>03/03/2024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A1E94B9F-7544-BD24-4A67-5BA8DBBF5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DFE0CC2-A70C-D001-0CD5-9B4270111C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0D62B-BB19-42B9-9BDE-73B60785F1B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57797131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995CAEE-C49F-F31B-1D8E-8C0DEBBC3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9D3F66E-8E68-752C-4C45-EC9F3DCDF0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E5ACD448-D492-044E-3A16-C8BB3E8A9A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25CE3490-205C-68E9-0FD1-53F5DFF7B9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E18CD-0FA1-4721-A7AB-D33E7591BF46}" type="datetimeFigureOut">
              <a:rPr lang="it-IT" smtClean="0"/>
              <a:t>03/03/2024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58FB36FE-417D-5DD3-BE82-612A256B2E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113D688B-63D3-9C5D-1657-F42DEDD561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0D62B-BB19-42B9-9BDE-73B60785F1B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6313657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073D8D2-E26B-8FE0-3892-959EB61C0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03B3600C-8537-55FC-C60F-CCE6FEBA1AF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BB7D8B4B-FC09-EBB9-810A-534462D1B8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EC32814F-695E-ACB3-1ECC-B27B07600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E18CD-0FA1-4721-A7AB-D33E7591BF46}" type="datetimeFigureOut">
              <a:rPr lang="it-IT" smtClean="0"/>
              <a:t>03/03/2024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907AB82-F5E2-E60B-7779-F1FC3DDA14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C5202D48-D5CA-044C-37E6-A26E6E1B85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0D62B-BB19-42B9-9BDE-73B60785F1B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36408414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B9B3811-16FA-A92E-9686-28276B171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365065F8-2A21-644B-A914-E535739E42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E8393ED-D2CE-4856-9408-14B7E3824A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E18CD-0FA1-4721-A7AB-D33E7591BF46}" type="datetimeFigureOut">
              <a:rPr lang="it-IT" smtClean="0"/>
              <a:t>03/03/2024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C67B736-81A0-08FF-007B-8C10CB0900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5DF79B3-2A72-038E-4A4E-0F5933128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0D62B-BB19-42B9-9BDE-73B60785F1B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7505794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4CC1728E-5EFF-C5C1-5941-1D0B87F6F81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5279AD5C-CF8C-D418-82EA-89D46524B9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F102144-7857-0AE6-950B-4554BF3686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E18CD-0FA1-4721-A7AB-D33E7591BF46}" type="datetimeFigureOut">
              <a:rPr lang="it-IT" smtClean="0"/>
              <a:t>03/03/2024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996E67F-1ED5-DFDF-A2B3-55E235CE0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3080D4D-C51C-982F-6BB6-06DB56E28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0D62B-BB19-42B9-9BDE-73B60785F1B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809469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theme" Target="../theme/theme1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13" Type="http://schemas.openxmlformats.org/officeDocument/2006/relationships/slideLayout" Target="../slideLayouts/slideLayout58.xml"/><Relationship Id="rId18" Type="http://schemas.openxmlformats.org/officeDocument/2006/relationships/slideLayout" Target="../slideLayouts/slideLayout63.xml"/><Relationship Id="rId26" Type="http://schemas.openxmlformats.org/officeDocument/2006/relationships/slideLayout" Target="../slideLayouts/slideLayout71.xml"/><Relationship Id="rId3" Type="http://schemas.openxmlformats.org/officeDocument/2006/relationships/slideLayout" Target="../slideLayouts/slideLayout48.xml"/><Relationship Id="rId21" Type="http://schemas.openxmlformats.org/officeDocument/2006/relationships/slideLayout" Target="../slideLayouts/slideLayout66.xml"/><Relationship Id="rId7" Type="http://schemas.openxmlformats.org/officeDocument/2006/relationships/slideLayout" Target="../slideLayouts/slideLayout52.xml"/><Relationship Id="rId12" Type="http://schemas.openxmlformats.org/officeDocument/2006/relationships/slideLayout" Target="../slideLayouts/slideLayout57.xml"/><Relationship Id="rId17" Type="http://schemas.openxmlformats.org/officeDocument/2006/relationships/slideLayout" Target="../slideLayouts/slideLayout62.xml"/><Relationship Id="rId25" Type="http://schemas.openxmlformats.org/officeDocument/2006/relationships/slideLayout" Target="../slideLayouts/slideLayout70.xml"/><Relationship Id="rId2" Type="http://schemas.openxmlformats.org/officeDocument/2006/relationships/slideLayout" Target="../slideLayouts/slideLayout47.xml"/><Relationship Id="rId16" Type="http://schemas.openxmlformats.org/officeDocument/2006/relationships/slideLayout" Target="../slideLayouts/slideLayout61.xml"/><Relationship Id="rId20" Type="http://schemas.openxmlformats.org/officeDocument/2006/relationships/slideLayout" Target="../slideLayouts/slideLayout65.xml"/><Relationship Id="rId29" Type="http://schemas.openxmlformats.org/officeDocument/2006/relationships/slideLayout" Target="../slideLayouts/slideLayout74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24" Type="http://schemas.openxmlformats.org/officeDocument/2006/relationships/slideLayout" Target="../slideLayouts/slideLayout69.xml"/><Relationship Id="rId32" Type="http://schemas.openxmlformats.org/officeDocument/2006/relationships/image" Target="../media/image1.png"/><Relationship Id="rId5" Type="http://schemas.openxmlformats.org/officeDocument/2006/relationships/slideLayout" Target="../slideLayouts/slideLayout50.xml"/><Relationship Id="rId15" Type="http://schemas.openxmlformats.org/officeDocument/2006/relationships/slideLayout" Target="../slideLayouts/slideLayout60.xml"/><Relationship Id="rId23" Type="http://schemas.openxmlformats.org/officeDocument/2006/relationships/slideLayout" Target="../slideLayouts/slideLayout68.xml"/><Relationship Id="rId28" Type="http://schemas.openxmlformats.org/officeDocument/2006/relationships/slideLayout" Target="../slideLayouts/slideLayout73.xml"/><Relationship Id="rId10" Type="http://schemas.openxmlformats.org/officeDocument/2006/relationships/slideLayout" Target="../slideLayouts/slideLayout55.xml"/><Relationship Id="rId19" Type="http://schemas.openxmlformats.org/officeDocument/2006/relationships/slideLayout" Target="../slideLayouts/slideLayout64.xml"/><Relationship Id="rId31" Type="http://schemas.openxmlformats.org/officeDocument/2006/relationships/theme" Target="../theme/theme2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Relationship Id="rId14" Type="http://schemas.openxmlformats.org/officeDocument/2006/relationships/slideLayout" Target="../slideLayouts/slideLayout59.xml"/><Relationship Id="rId22" Type="http://schemas.openxmlformats.org/officeDocument/2006/relationships/slideLayout" Target="../slideLayouts/slideLayout67.xml"/><Relationship Id="rId27" Type="http://schemas.openxmlformats.org/officeDocument/2006/relationships/slideLayout" Target="../slideLayouts/slideLayout72.xml"/><Relationship Id="rId30" Type="http://schemas.openxmlformats.org/officeDocument/2006/relationships/slideLayout" Target="../slideLayouts/slideLayout7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3.xml"/><Relationship Id="rId3" Type="http://schemas.openxmlformats.org/officeDocument/2006/relationships/slideLayout" Target="../slideLayouts/slideLayout78.xml"/><Relationship Id="rId7" Type="http://schemas.openxmlformats.org/officeDocument/2006/relationships/slideLayout" Target="../slideLayouts/slideLayout82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77.xml"/><Relationship Id="rId1" Type="http://schemas.openxmlformats.org/officeDocument/2006/relationships/slideLayout" Target="../slideLayouts/slideLayout76.xml"/><Relationship Id="rId6" Type="http://schemas.openxmlformats.org/officeDocument/2006/relationships/slideLayout" Target="../slideLayouts/slideLayout81.xml"/><Relationship Id="rId11" Type="http://schemas.openxmlformats.org/officeDocument/2006/relationships/slideLayout" Target="../slideLayouts/slideLayout86.xml"/><Relationship Id="rId5" Type="http://schemas.openxmlformats.org/officeDocument/2006/relationships/slideLayout" Target="../slideLayouts/slideLayout80.xml"/><Relationship Id="rId10" Type="http://schemas.openxmlformats.org/officeDocument/2006/relationships/slideLayout" Target="../slideLayouts/slideLayout85.xml"/><Relationship Id="rId4" Type="http://schemas.openxmlformats.org/officeDocument/2006/relationships/slideLayout" Target="../slideLayouts/slideLayout79.xml"/><Relationship Id="rId9" Type="http://schemas.openxmlformats.org/officeDocument/2006/relationships/slideLayout" Target="../slideLayouts/slideLayout84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4.xml"/><Relationship Id="rId3" Type="http://schemas.openxmlformats.org/officeDocument/2006/relationships/slideLayout" Target="../slideLayouts/slideLayout89.xml"/><Relationship Id="rId7" Type="http://schemas.openxmlformats.org/officeDocument/2006/relationships/slideLayout" Target="../slideLayouts/slideLayout93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88.xml"/><Relationship Id="rId1" Type="http://schemas.openxmlformats.org/officeDocument/2006/relationships/slideLayout" Target="../slideLayouts/slideLayout87.xml"/><Relationship Id="rId6" Type="http://schemas.openxmlformats.org/officeDocument/2006/relationships/slideLayout" Target="../slideLayouts/slideLayout92.xml"/><Relationship Id="rId11" Type="http://schemas.openxmlformats.org/officeDocument/2006/relationships/slideLayout" Target="../slideLayouts/slideLayout97.xml"/><Relationship Id="rId5" Type="http://schemas.openxmlformats.org/officeDocument/2006/relationships/slideLayout" Target="../slideLayouts/slideLayout91.xml"/><Relationship Id="rId10" Type="http://schemas.openxmlformats.org/officeDocument/2006/relationships/slideLayout" Target="../slideLayouts/slideLayout96.xml"/><Relationship Id="rId4" Type="http://schemas.openxmlformats.org/officeDocument/2006/relationships/slideLayout" Target="../slideLayouts/slideLayout90.xml"/><Relationship Id="rId9" Type="http://schemas.openxmlformats.org/officeDocument/2006/relationships/slideLayout" Target="../slideLayouts/slideLayout9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87B45-BF49-1748-9353-271AEFB1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18/03/2024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36106-03A4-5447-A2D8-4F4318C0F3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1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.NET Conf 2022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682CC-4D76-4748-8816-DB7AD4BA3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599" y="6356351"/>
            <a:ext cx="27432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  </a:t>
            </a:r>
            <a:fld id="{CDACE531-2FE7-1449-9EEA-A972806695F4}" type="slidenum">
              <a:rPr lang="en-US" smtClean="0"/>
              <a:pPr/>
              <a:t>‹N›</a:t>
            </a:fld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" name="Immagine 7" descr="Immagine che contiene disegnando, segnale&#10;&#10;Descrizione generata automaticamente">
            <a:extLst>
              <a:ext uri="{FF2B5EF4-FFF2-40B4-BE49-F238E27FC236}">
                <a16:creationId xmlns:a16="http://schemas.microsoft.com/office/drawing/2014/main" id="{838AFED0-BAE7-433F-A6C0-ED320786B8E2}"/>
              </a:ext>
            </a:extLst>
          </p:cNvPr>
          <p:cNvPicPr>
            <a:picLocks noChangeAspect="1"/>
          </p:cNvPicPr>
          <p:nvPr userDrawn="1"/>
        </p:nvPicPr>
        <p:blipFill>
          <a:blip r:embed="rId47"/>
          <a:stretch>
            <a:fillRect/>
          </a:stretch>
        </p:blipFill>
        <p:spPr>
          <a:xfrm>
            <a:off x="11590804" y="6318717"/>
            <a:ext cx="440391" cy="440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044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832" r:id="rId2"/>
    <p:sldLayoutId id="2147483792" r:id="rId3"/>
    <p:sldLayoutId id="2147483802" r:id="rId4"/>
    <p:sldLayoutId id="2147483803" r:id="rId5"/>
    <p:sldLayoutId id="2147483804" r:id="rId6"/>
    <p:sldLayoutId id="2147483805" r:id="rId7"/>
    <p:sldLayoutId id="2147483806" r:id="rId8"/>
    <p:sldLayoutId id="2147483833" r:id="rId9"/>
    <p:sldLayoutId id="2147483834" r:id="rId10"/>
    <p:sldLayoutId id="2147483807" r:id="rId11"/>
    <p:sldLayoutId id="2147483808" r:id="rId12"/>
    <p:sldLayoutId id="2147483809" r:id="rId13"/>
    <p:sldLayoutId id="2147483810" r:id="rId14"/>
    <p:sldLayoutId id="2147483811" r:id="rId15"/>
    <p:sldLayoutId id="2147483812" r:id="rId16"/>
    <p:sldLayoutId id="2147483819" r:id="rId17"/>
    <p:sldLayoutId id="2147483820" r:id="rId18"/>
    <p:sldLayoutId id="2147483821" r:id="rId19"/>
    <p:sldLayoutId id="2147483822" r:id="rId20"/>
    <p:sldLayoutId id="2147483823" r:id="rId21"/>
    <p:sldLayoutId id="2147483824" r:id="rId22"/>
    <p:sldLayoutId id="2147483825" r:id="rId23"/>
    <p:sldLayoutId id="2147483826" r:id="rId24"/>
    <p:sldLayoutId id="2147483827" r:id="rId25"/>
    <p:sldLayoutId id="2147483828" r:id="rId26"/>
    <p:sldLayoutId id="2147483829" r:id="rId27"/>
    <p:sldLayoutId id="2147483830" r:id="rId28"/>
    <p:sldLayoutId id="2147483663" r:id="rId29"/>
    <p:sldLayoutId id="2147483791" r:id="rId30"/>
    <p:sldLayoutId id="2147483664" r:id="rId31"/>
    <p:sldLayoutId id="2147483665" r:id="rId32"/>
    <p:sldLayoutId id="2147483666" r:id="rId33"/>
    <p:sldLayoutId id="2147483667" r:id="rId34"/>
    <p:sldLayoutId id="2147483668" r:id="rId35"/>
    <p:sldLayoutId id="2147483669" r:id="rId36"/>
    <p:sldLayoutId id="2147483670" r:id="rId37"/>
    <p:sldLayoutId id="2147483671" r:id="rId38"/>
    <p:sldLayoutId id="2147483749" r:id="rId39"/>
    <p:sldLayoutId id="2147483750" r:id="rId40"/>
    <p:sldLayoutId id="2147483794" r:id="rId41"/>
    <p:sldLayoutId id="2147483815" r:id="rId42"/>
    <p:sldLayoutId id="2147483816" r:id="rId43"/>
    <p:sldLayoutId id="2147483817" r:id="rId44"/>
    <p:sldLayoutId id="2147483818" r:id="rId45"/>
  </p:sldLayoutIdLst>
  <p:txStyles>
    <p:titleStyle>
      <a:lvl1pPr algn="l" defTabSz="91443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2">
              <a:lumMod val="50000"/>
            </a:schemeClr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1pPr>
    </p:titleStyle>
    <p:bodyStyle>
      <a:lvl1pPr marL="228608" indent="-228608" algn="l" defTabSz="91443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1pPr>
      <a:lvl2pPr marL="685823" indent="-228608" algn="l" defTabSz="91443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2pPr>
      <a:lvl3pPr marL="1143038" indent="-228608" algn="l" defTabSz="91443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3pPr>
      <a:lvl4pPr marL="1600253" indent="-228608" algn="l" defTabSz="91443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4pPr>
      <a:lvl5pPr marL="2057467" indent="-228608" algn="l" defTabSz="91443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5pPr>
      <a:lvl6pPr marL="2514682" indent="-228608" algn="l" defTabSz="91443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97" indent="-228608" algn="l" defTabSz="91443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113" indent="-228608" algn="l" defTabSz="91443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328" indent="-228608" algn="l" defTabSz="91443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5" algn="l" defTabSz="9144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30" algn="l" defTabSz="9144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45" algn="l" defTabSz="9144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61" algn="l" defTabSz="9144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75" algn="l" defTabSz="9144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90" algn="l" defTabSz="9144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505" algn="l" defTabSz="9144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720" algn="l" defTabSz="9144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87B45-BF49-1748-9353-271AEFB1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22/03/2024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36106-03A4-5447-A2D8-4F4318C0F3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1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.NET Conf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682CC-4D76-4748-8816-DB7AD4BA3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599" y="6356351"/>
            <a:ext cx="27432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‹N›</a:t>
            </a:fld>
            <a:endParaRPr lang="en-US" dirty="0"/>
          </a:p>
        </p:txBody>
      </p:sp>
      <p:pic>
        <p:nvPicPr>
          <p:cNvPr id="7" name="Immagine 6" descr="Immagine che contiene disegnando, segnale&#10;&#10;Descrizione generata automaticamente">
            <a:extLst>
              <a:ext uri="{FF2B5EF4-FFF2-40B4-BE49-F238E27FC236}">
                <a16:creationId xmlns:a16="http://schemas.microsoft.com/office/drawing/2014/main" id="{55039FBD-B1B4-4073-BD92-0C9773E01673}"/>
              </a:ext>
            </a:extLst>
          </p:cNvPr>
          <p:cNvPicPr>
            <a:picLocks noChangeAspect="1"/>
          </p:cNvPicPr>
          <p:nvPr userDrawn="1"/>
        </p:nvPicPr>
        <p:blipFill>
          <a:blip r:embed="rId32"/>
          <a:stretch>
            <a:fillRect/>
          </a:stretch>
        </p:blipFill>
        <p:spPr>
          <a:xfrm>
            <a:off x="11590804" y="6318717"/>
            <a:ext cx="440391" cy="440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67777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81" r:id="rId1"/>
    <p:sldLayoutId id="2147483797" r:id="rId2"/>
    <p:sldLayoutId id="2147483789" r:id="rId3"/>
    <p:sldLayoutId id="2147483783" r:id="rId4"/>
    <p:sldLayoutId id="2147483784" r:id="rId5"/>
    <p:sldLayoutId id="2147483785" r:id="rId6"/>
    <p:sldLayoutId id="2147483786" r:id="rId7"/>
    <p:sldLayoutId id="2147483787" r:id="rId8"/>
    <p:sldLayoutId id="2147483790" r:id="rId9"/>
    <p:sldLayoutId id="2147483788" r:id="rId10"/>
    <p:sldLayoutId id="2147483798" r:id="rId11"/>
    <p:sldLayoutId id="2147483799" r:id="rId12"/>
    <p:sldLayoutId id="2147483801" r:id="rId13"/>
    <p:sldLayoutId id="2147483800" r:id="rId14"/>
    <p:sldLayoutId id="2147483782" r:id="rId15"/>
    <p:sldLayoutId id="2147483765" r:id="rId16"/>
    <p:sldLayoutId id="2147483766" r:id="rId17"/>
    <p:sldLayoutId id="2147483767" r:id="rId18"/>
    <p:sldLayoutId id="2147483768" r:id="rId19"/>
    <p:sldLayoutId id="2147483769" r:id="rId20"/>
    <p:sldLayoutId id="2147483770" r:id="rId21"/>
    <p:sldLayoutId id="2147483771" r:id="rId22"/>
    <p:sldLayoutId id="2147483772" r:id="rId23"/>
    <p:sldLayoutId id="2147483773" r:id="rId24"/>
    <p:sldLayoutId id="2147483774" r:id="rId25"/>
    <p:sldLayoutId id="2147483775" r:id="rId26"/>
    <p:sldLayoutId id="2147483776" r:id="rId27"/>
    <p:sldLayoutId id="2147483777" r:id="rId28"/>
    <p:sldLayoutId id="2147483831" r:id="rId29"/>
    <p:sldLayoutId id="2147483793" r:id="rId30"/>
  </p:sldLayoutIdLst>
  <p:txStyles>
    <p:titleStyle>
      <a:lvl1pPr algn="l" defTabSz="91443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1pPr>
    </p:titleStyle>
    <p:bodyStyle>
      <a:lvl1pPr marL="228608" indent="-228608" algn="l" defTabSz="91443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1pPr>
      <a:lvl2pPr marL="685823" indent="-228608" algn="l" defTabSz="91443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2pPr>
      <a:lvl3pPr marL="1143038" indent="-228608" algn="l" defTabSz="91443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3pPr>
      <a:lvl4pPr marL="1600253" indent="-228608" algn="l" defTabSz="91443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4pPr>
      <a:lvl5pPr marL="2057467" indent="-228608" algn="l" defTabSz="91443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5pPr>
      <a:lvl6pPr marL="2514682" indent="-228608" algn="l" defTabSz="91443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97" indent="-228608" algn="l" defTabSz="91443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113" indent="-228608" algn="l" defTabSz="91443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328" indent="-228608" algn="l" defTabSz="91443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5" algn="l" defTabSz="9144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30" algn="l" defTabSz="9144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45" algn="l" defTabSz="9144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61" algn="l" defTabSz="9144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75" algn="l" defTabSz="9144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90" algn="l" defTabSz="9144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505" algn="l" defTabSz="9144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720" algn="l" defTabSz="9144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852E08B9-9335-9C07-C467-8709D5F22E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E0E1620-D1EA-F770-D90C-76B3C06229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3D54BC5-A6B6-71DD-0567-8EF63AA862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65A6BA-0602-4572-80AC-E2787AD9BFED}" type="datetimeFigureOut">
              <a:rPr lang="it-IT" smtClean="0"/>
              <a:t>03/03/2024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E0C5EC4-4F7D-1F65-762B-F8F7D60CC3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D0D8CE0-5538-9528-5E8E-280248B77C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794044-A714-4A5E-BF64-3657CBA46F6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642561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8" r:id="rId1"/>
    <p:sldLayoutId id="2147483849" r:id="rId2"/>
    <p:sldLayoutId id="2147483850" r:id="rId3"/>
    <p:sldLayoutId id="2147483851" r:id="rId4"/>
    <p:sldLayoutId id="2147483852" r:id="rId5"/>
    <p:sldLayoutId id="2147483853" r:id="rId6"/>
    <p:sldLayoutId id="2147483854" r:id="rId7"/>
    <p:sldLayoutId id="2147483855" r:id="rId8"/>
    <p:sldLayoutId id="2147483856" r:id="rId9"/>
    <p:sldLayoutId id="2147483857" r:id="rId10"/>
    <p:sldLayoutId id="214748385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7DAA5134-EB01-B7D4-24F7-C9515AFCAB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B2E27684-170E-A552-2B79-526F708785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7246CA6-9DB7-4A18-AAAD-5A64BE273A4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8E18CD-0FA1-4721-A7AB-D33E7591BF46}" type="datetimeFigureOut">
              <a:rPr lang="it-IT" smtClean="0"/>
              <a:t>03/03/2024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B5AB220-D6F9-A810-9EA1-849B0E2FE7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6FE3114-247A-4998-20F8-44B4709CAD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0D62B-BB19-42B9-9BDE-73B60785F1B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282220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6" r:id="rId1"/>
    <p:sldLayoutId id="2147483837" r:id="rId2"/>
    <p:sldLayoutId id="2147483838" r:id="rId3"/>
    <p:sldLayoutId id="2147483839" r:id="rId4"/>
    <p:sldLayoutId id="2147483840" r:id="rId5"/>
    <p:sldLayoutId id="2147483841" r:id="rId6"/>
    <p:sldLayoutId id="2147483842" r:id="rId7"/>
    <p:sldLayoutId id="2147483843" r:id="rId8"/>
    <p:sldLayoutId id="2147483844" r:id="rId9"/>
    <p:sldLayoutId id="2147483845" r:id="rId10"/>
    <p:sldLayoutId id="214748384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image" Target="../media/image71.png"/><Relationship Id="rId3" Type="http://schemas.openxmlformats.org/officeDocument/2006/relationships/image" Target="../media/image52.png"/><Relationship Id="rId7" Type="http://schemas.openxmlformats.org/officeDocument/2006/relationships/image" Target="../media/image67.png"/><Relationship Id="rId12" Type="http://schemas.openxmlformats.org/officeDocument/2006/relationships/image" Target="../media/image7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4.xml"/><Relationship Id="rId6" Type="http://schemas.openxmlformats.org/officeDocument/2006/relationships/image" Target="../media/image8.png"/><Relationship Id="rId11" Type="http://schemas.openxmlformats.org/officeDocument/2006/relationships/image" Target="../media/image65.png"/><Relationship Id="rId5" Type="http://schemas.openxmlformats.org/officeDocument/2006/relationships/image" Target="../media/image66.png"/><Relationship Id="rId15" Type="http://schemas.openxmlformats.org/officeDocument/2006/relationships/image" Target="../media/image73.svg"/><Relationship Id="rId10" Type="http://schemas.openxmlformats.org/officeDocument/2006/relationships/image" Target="../media/image9.png"/><Relationship Id="rId4" Type="http://schemas.openxmlformats.org/officeDocument/2006/relationships/image" Target="../media/image53.svg"/><Relationship Id="rId9" Type="http://schemas.openxmlformats.org/officeDocument/2006/relationships/image" Target="../media/image69.png"/><Relationship Id="rId14" Type="http://schemas.openxmlformats.org/officeDocument/2006/relationships/image" Target="../media/image7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73.svg"/><Relationship Id="rId3" Type="http://schemas.openxmlformats.org/officeDocument/2006/relationships/image" Target="../media/image8.png"/><Relationship Id="rId7" Type="http://schemas.openxmlformats.org/officeDocument/2006/relationships/image" Target="../media/image69.png"/><Relationship Id="rId12" Type="http://schemas.openxmlformats.org/officeDocument/2006/relationships/image" Target="../media/image7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4.xml"/><Relationship Id="rId6" Type="http://schemas.openxmlformats.org/officeDocument/2006/relationships/image" Target="../media/image68.png"/><Relationship Id="rId11" Type="http://schemas.openxmlformats.org/officeDocument/2006/relationships/image" Target="../media/image71.png"/><Relationship Id="rId5" Type="http://schemas.openxmlformats.org/officeDocument/2006/relationships/image" Target="../media/image67.png"/><Relationship Id="rId10" Type="http://schemas.openxmlformats.org/officeDocument/2006/relationships/image" Target="../media/image70.png"/><Relationship Id="rId4" Type="http://schemas.openxmlformats.org/officeDocument/2006/relationships/image" Target="../media/image80.png"/><Relationship Id="rId9" Type="http://schemas.openxmlformats.org/officeDocument/2006/relationships/image" Target="../media/image6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13" Type="http://schemas.openxmlformats.org/officeDocument/2006/relationships/image" Target="../media/image72.png"/><Relationship Id="rId3" Type="http://schemas.openxmlformats.org/officeDocument/2006/relationships/image" Target="../media/image8.png"/><Relationship Id="rId7" Type="http://schemas.openxmlformats.org/officeDocument/2006/relationships/image" Target="../media/image68.png"/><Relationship Id="rId12" Type="http://schemas.openxmlformats.org/officeDocument/2006/relationships/image" Target="../media/image7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4.xml"/><Relationship Id="rId6" Type="http://schemas.openxmlformats.org/officeDocument/2006/relationships/image" Target="../media/image67.png"/><Relationship Id="rId11" Type="http://schemas.openxmlformats.org/officeDocument/2006/relationships/image" Target="../media/image70.png"/><Relationship Id="rId5" Type="http://schemas.openxmlformats.org/officeDocument/2006/relationships/image" Target="../media/image57.svg"/><Relationship Id="rId10" Type="http://schemas.openxmlformats.org/officeDocument/2006/relationships/image" Target="../media/image65.png"/><Relationship Id="rId4" Type="http://schemas.openxmlformats.org/officeDocument/2006/relationships/image" Target="../media/image56.png"/><Relationship Id="rId9" Type="http://schemas.openxmlformats.org/officeDocument/2006/relationships/image" Target="../media/image9.png"/><Relationship Id="rId14" Type="http://schemas.openxmlformats.org/officeDocument/2006/relationships/image" Target="../media/image73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0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13" Type="http://schemas.openxmlformats.org/officeDocument/2006/relationships/image" Target="../media/image72.png"/><Relationship Id="rId3" Type="http://schemas.openxmlformats.org/officeDocument/2006/relationships/image" Target="../media/image42.png"/><Relationship Id="rId7" Type="http://schemas.openxmlformats.org/officeDocument/2006/relationships/image" Target="../media/image68.png"/><Relationship Id="rId12" Type="http://schemas.openxmlformats.org/officeDocument/2006/relationships/image" Target="../media/image7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4.xml"/><Relationship Id="rId6" Type="http://schemas.openxmlformats.org/officeDocument/2006/relationships/image" Target="../media/image67.png"/><Relationship Id="rId11" Type="http://schemas.openxmlformats.org/officeDocument/2006/relationships/image" Target="../media/image70.png"/><Relationship Id="rId5" Type="http://schemas.openxmlformats.org/officeDocument/2006/relationships/image" Target="../media/image8.png"/><Relationship Id="rId10" Type="http://schemas.openxmlformats.org/officeDocument/2006/relationships/image" Target="../media/image65.png"/><Relationship Id="rId4" Type="http://schemas.openxmlformats.org/officeDocument/2006/relationships/image" Target="../media/image43.svg"/><Relationship Id="rId9" Type="http://schemas.openxmlformats.org/officeDocument/2006/relationships/image" Target="../media/image9.png"/><Relationship Id="rId14" Type="http://schemas.openxmlformats.org/officeDocument/2006/relationships/image" Target="../media/image73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42.png"/><Relationship Id="rId7" Type="http://schemas.openxmlformats.org/officeDocument/2006/relationships/image" Target="../media/image69.png"/><Relationship Id="rId12" Type="http://schemas.openxmlformats.org/officeDocument/2006/relationships/image" Target="../media/image7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4.xml"/><Relationship Id="rId6" Type="http://schemas.openxmlformats.org/officeDocument/2006/relationships/image" Target="../media/image68.png"/><Relationship Id="rId11" Type="http://schemas.openxmlformats.org/officeDocument/2006/relationships/image" Target="../media/image71.png"/><Relationship Id="rId5" Type="http://schemas.openxmlformats.org/officeDocument/2006/relationships/image" Target="../media/image8.png"/><Relationship Id="rId10" Type="http://schemas.openxmlformats.org/officeDocument/2006/relationships/image" Target="../media/image74.png"/><Relationship Id="rId4" Type="http://schemas.openxmlformats.org/officeDocument/2006/relationships/image" Target="../media/image43.svg"/><Relationship Id="rId9" Type="http://schemas.openxmlformats.org/officeDocument/2006/relationships/image" Target="../media/image6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13" Type="http://schemas.openxmlformats.org/officeDocument/2006/relationships/image" Target="../media/image72.png"/><Relationship Id="rId3" Type="http://schemas.openxmlformats.org/officeDocument/2006/relationships/image" Target="../media/image13.png"/><Relationship Id="rId7" Type="http://schemas.openxmlformats.org/officeDocument/2006/relationships/image" Target="../media/image68.png"/><Relationship Id="rId12" Type="http://schemas.openxmlformats.org/officeDocument/2006/relationships/image" Target="../media/image7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4.xml"/><Relationship Id="rId6" Type="http://schemas.openxmlformats.org/officeDocument/2006/relationships/image" Target="../media/image67.png"/><Relationship Id="rId11" Type="http://schemas.openxmlformats.org/officeDocument/2006/relationships/image" Target="../media/image70.png"/><Relationship Id="rId5" Type="http://schemas.openxmlformats.org/officeDocument/2006/relationships/image" Target="../media/image8.png"/><Relationship Id="rId10" Type="http://schemas.openxmlformats.org/officeDocument/2006/relationships/image" Target="../media/image65.png"/><Relationship Id="rId4" Type="http://schemas.openxmlformats.org/officeDocument/2006/relationships/image" Target="../media/image14.svg"/><Relationship Id="rId9" Type="http://schemas.openxmlformats.org/officeDocument/2006/relationships/image" Target="../media/image9.png"/><Relationship Id="rId14" Type="http://schemas.openxmlformats.org/officeDocument/2006/relationships/image" Target="../media/image73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13" Type="http://schemas.openxmlformats.org/officeDocument/2006/relationships/image" Target="../media/image72.png"/><Relationship Id="rId3" Type="http://schemas.openxmlformats.org/officeDocument/2006/relationships/image" Target="../media/image8.png"/><Relationship Id="rId7" Type="http://schemas.openxmlformats.org/officeDocument/2006/relationships/image" Target="../media/image68.png"/><Relationship Id="rId12" Type="http://schemas.openxmlformats.org/officeDocument/2006/relationships/image" Target="../media/image7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4.xml"/><Relationship Id="rId6" Type="http://schemas.openxmlformats.org/officeDocument/2006/relationships/image" Target="../media/image67.png"/><Relationship Id="rId11" Type="http://schemas.openxmlformats.org/officeDocument/2006/relationships/image" Target="../media/image70.png"/><Relationship Id="rId5" Type="http://schemas.openxmlformats.org/officeDocument/2006/relationships/image" Target="../media/image33.svg"/><Relationship Id="rId10" Type="http://schemas.openxmlformats.org/officeDocument/2006/relationships/image" Target="../media/image65.png"/><Relationship Id="rId4" Type="http://schemas.openxmlformats.org/officeDocument/2006/relationships/image" Target="../media/image32.png"/><Relationship Id="rId9" Type="http://schemas.openxmlformats.org/officeDocument/2006/relationships/image" Target="../media/image9.png"/><Relationship Id="rId14" Type="http://schemas.openxmlformats.org/officeDocument/2006/relationships/image" Target="../media/image73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13" Type="http://schemas.openxmlformats.org/officeDocument/2006/relationships/image" Target="../media/image72.png"/><Relationship Id="rId3" Type="http://schemas.openxmlformats.org/officeDocument/2006/relationships/image" Target="../media/image8.png"/><Relationship Id="rId7" Type="http://schemas.openxmlformats.org/officeDocument/2006/relationships/image" Target="../media/image68.png"/><Relationship Id="rId12" Type="http://schemas.openxmlformats.org/officeDocument/2006/relationships/image" Target="../media/image7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4.xml"/><Relationship Id="rId6" Type="http://schemas.openxmlformats.org/officeDocument/2006/relationships/image" Target="../media/image67.png"/><Relationship Id="rId11" Type="http://schemas.openxmlformats.org/officeDocument/2006/relationships/image" Target="../media/image70.png"/><Relationship Id="rId5" Type="http://schemas.openxmlformats.org/officeDocument/2006/relationships/image" Target="../media/image33.svg"/><Relationship Id="rId10" Type="http://schemas.openxmlformats.org/officeDocument/2006/relationships/image" Target="../media/image65.png"/><Relationship Id="rId4" Type="http://schemas.openxmlformats.org/officeDocument/2006/relationships/image" Target="../media/image32.png"/><Relationship Id="rId9" Type="http://schemas.openxmlformats.org/officeDocument/2006/relationships/image" Target="../media/image9.png"/><Relationship Id="rId14" Type="http://schemas.openxmlformats.org/officeDocument/2006/relationships/image" Target="../media/image73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13" Type="http://schemas.openxmlformats.org/officeDocument/2006/relationships/image" Target="../media/image72.png"/><Relationship Id="rId3" Type="http://schemas.openxmlformats.org/officeDocument/2006/relationships/image" Target="../media/image8.png"/><Relationship Id="rId7" Type="http://schemas.openxmlformats.org/officeDocument/2006/relationships/image" Target="../media/image68.png"/><Relationship Id="rId12" Type="http://schemas.openxmlformats.org/officeDocument/2006/relationships/image" Target="../media/image7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4.xml"/><Relationship Id="rId6" Type="http://schemas.openxmlformats.org/officeDocument/2006/relationships/image" Target="../media/image67.png"/><Relationship Id="rId11" Type="http://schemas.openxmlformats.org/officeDocument/2006/relationships/image" Target="../media/image70.png"/><Relationship Id="rId5" Type="http://schemas.openxmlformats.org/officeDocument/2006/relationships/image" Target="../media/image20.svg"/><Relationship Id="rId10" Type="http://schemas.openxmlformats.org/officeDocument/2006/relationships/image" Target="../media/image65.png"/><Relationship Id="rId4" Type="http://schemas.openxmlformats.org/officeDocument/2006/relationships/image" Target="../media/image19.png"/><Relationship Id="rId9" Type="http://schemas.openxmlformats.org/officeDocument/2006/relationships/image" Target="../media/image9.png"/><Relationship Id="rId14" Type="http://schemas.openxmlformats.org/officeDocument/2006/relationships/image" Target="../media/image73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13" Type="http://schemas.openxmlformats.org/officeDocument/2006/relationships/image" Target="../media/image72.png"/><Relationship Id="rId3" Type="http://schemas.openxmlformats.org/officeDocument/2006/relationships/image" Target="../media/image8.png"/><Relationship Id="rId7" Type="http://schemas.openxmlformats.org/officeDocument/2006/relationships/image" Target="../media/image68.png"/><Relationship Id="rId12" Type="http://schemas.openxmlformats.org/officeDocument/2006/relationships/image" Target="../media/image7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4.xml"/><Relationship Id="rId6" Type="http://schemas.openxmlformats.org/officeDocument/2006/relationships/image" Target="../media/image67.png"/><Relationship Id="rId11" Type="http://schemas.openxmlformats.org/officeDocument/2006/relationships/image" Target="../media/image70.png"/><Relationship Id="rId5" Type="http://schemas.openxmlformats.org/officeDocument/2006/relationships/image" Target="../media/image77.svg"/><Relationship Id="rId10" Type="http://schemas.openxmlformats.org/officeDocument/2006/relationships/image" Target="../media/image65.png"/><Relationship Id="rId4" Type="http://schemas.openxmlformats.org/officeDocument/2006/relationships/image" Target="../media/image76.png"/><Relationship Id="rId9" Type="http://schemas.openxmlformats.org/officeDocument/2006/relationships/image" Target="../media/image9.png"/><Relationship Id="rId14" Type="http://schemas.openxmlformats.org/officeDocument/2006/relationships/image" Target="../media/image73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13" Type="http://schemas.openxmlformats.org/officeDocument/2006/relationships/image" Target="../media/image72.png"/><Relationship Id="rId3" Type="http://schemas.openxmlformats.org/officeDocument/2006/relationships/image" Target="../media/image8.png"/><Relationship Id="rId7" Type="http://schemas.openxmlformats.org/officeDocument/2006/relationships/image" Target="../media/image68.png"/><Relationship Id="rId12" Type="http://schemas.openxmlformats.org/officeDocument/2006/relationships/image" Target="../media/image7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4.xml"/><Relationship Id="rId6" Type="http://schemas.openxmlformats.org/officeDocument/2006/relationships/image" Target="../media/image67.png"/><Relationship Id="rId11" Type="http://schemas.openxmlformats.org/officeDocument/2006/relationships/image" Target="../media/image70.png"/><Relationship Id="rId5" Type="http://schemas.openxmlformats.org/officeDocument/2006/relationships/image" Target="../media/image79.svg"/><Relationship Id="rId10" Type="http://schemas.openxmlformats.org/officeDocument/2006/relationships/image" Target="../media/image65.png"/><Relationship Id="rId4" Type="http://schemas.openxmlformats.org/officeDocument/2006/relationships/image" Target="../media/image78.png"/><Relationship Id="rId9" Type="http://schemas.openxmlformats.org/officeDocument/2006/relationships/image" Target="../media/image9.png"/><Relationship Id="rId14" Type="http://schemas.openxmlformats.org/officeDocument/2006/relationships/image" Target="../media/image7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DE6A193-4755-479A-BC6F-A7EBCA73B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B8B8498-A488-40AF-99EB-F622ED9AD6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8896786" cy="6858478"/>
          </a:xfrm>
          <a:custGeom>
            <a:avLst/>
            <a:gdLst>
              <a:gd name="connsiteX0" fmla="*/ 1472231 w 8896786"/>
              <a:gd name="connsiteY0" fmla="*/ 6858478 h 6858478"/>
              <a:gd name="connsiteX1" fmla="*/ 8896786 w 8896786"/>
              <a:gd name="connsiteY1" fmla="*/ 6858478 h 6858478"/>
              <a:gd name="connsiteX2" fmla="*/ 5720411 w 8896786"/>
              <a:gd name="connsiteY2" fmla="*/ 0 h 6858478"/>
              <a:gd name="connsiteX3" fmla="*/ 5714834 w 8896786"/>
              <a:gd name="connsiteY3" fmla="*/ 0 h 6858478"/>
              <a:gd name="connsiteX4" fmla="*/ 4648606 w 8896786"/>
              <a:gd name="connsiteY4" fmla="*/ 0 h 6858478"/>
              <a:gd name="connsiteX5" fmla="*/ 0 w 8896786"/>
              <a:gd name="connsiteY5" fmla="*/ 0 h 6858478"/>
              <a:gd name="connsiteX6" fmla="*/ 0 w 8896786"/>
              <a:gd name="connsiteY6" fmla="*/ 6857915 h 6858478"/>
              <a:gd name="connsiteX7" fmla="*/ 1472491 w 8896786"/>
              <a:gd name="connsiteY7" fmla="*/ 6857915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896786" h="6858478">
                <a:moveTo>
                  <a:pt x="1472231" y="6858478"/>
                </a:moveTo>
                <a:lnTo>
                  <a:pt x="8896786" y="6858478"/>
                </a:lnTo>
                <a:lnTo>
                  <a:pt x="5720411" y="0"/>
                </a:lnTo>
                <a:lnTo>
                  <a:pt x="5714834" y="0"/>
                </a:lnTo>
                <a:lnTo>
                  <a:pt x="4648606" y="0"/>
                </a:lnTo>
                <a:lnTo>
                  <a:pt x="0" y="0"/>
                </a:lnTo>
                <a:lnTo>
                  <a:pt x="0" y="6857915"/>
                </a:lnTo>
                <a:lnTo>
                  <a:pt x="1472491" y="6857915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914430">
              <a:defRPr/>
            </a:pPr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2F033D07-FE42-4E5C-A00A-FFE1D42C0F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9"/>
            <a:ext cx="8096249" cy="6858479"/>
          </a:xfrm>
          <a:custGeom>
            <a:avLst/>
            <a:gdLst>
              <a:gd name="connsiteX0" fmla="*/ 0 w 8096249"/>
              <a:gd name="connsiteY0" fmla="*/ 6858479 h 6858479"/>
              <a:gd name="connsiteX1" fmla="*/ 2130297 w 8096249"/>
              <a:gd name="connsiteY1" fmla="*/ 6858479 h 6858479"/>
              <a:gd name="connsiteX2" fmla="*/ 2130297 w 8096249"/>
              <a:gd name="connsiteY2" fmla="*/ 6858478 h 6858479"/>
              <a:gd name="connsiteX3" fmla="*/ 8096249 w 8096249"/>
              <a:gd name="connsiteY3" fmla="*/ 6858478 h 6858479"/>
              <a:gd name="connsiteX4" fmla="*/ 4919874 w 8096249"/>
              <a:gd name="connsiteY4" fmla="*/ 0 h 6858479"/>
              <a:gd name="connsiteX5" fmla="*/ 4914297 w 8096249"/>
              <a:gd name="connsiteY5" fmla="*/ 0 h 6858479"/>
              <a:gd name="connsiteX6" fmla="*/ 3848069 w 8096249"/>
              <a:gd name="connsiteY6" fmla="*/ 0 h 6858479"/>
              <a:gd name="connsiteX7" fmla="*/ 18197 w 8096249"/>
              <a:gd name="connsiteY7" fmla="*/ 0 h 6858479"/>
              <a:gd name="connsiteX8" fmla="*/ 18197 w 8096249"/>
              <a:gd name="connsiteY8" fmla="*/ 479 h 6858479"/>
              <a:gd name="connsiteX9" fmla="*/ 0 w 8096249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96249" h="6858479">
                <a:moveTo>
                  <a:pt x="0" y="6858479"/>
                </a:moveTo>
                <a:lnTo>
                  <a:pt x="2130297" y="6858479"/>
                </a:lnTo>
                <a:lnTo>
                  <a:pt x="2130297" y="6858478"/>
                </a:lnTo>
                <a:lnTo>
                  <a:pt x="8096249" y="6858478"/>
                </a:lnTo>
                <a:lnTo>
                  <a:pt x="4919874" y="0"/>
                </a:lnTo>
                <a:lnTo>
                  <a:pt x="4914297" y="0"/>
                </a:lnTo>
                <a:lnTo>
                  <a:pt x="3848069" y="0"/>
                </a:lnTo>
                <a:lnTo>
                  <a:pt x="18197" y="0"/>
                </a:lnTo>
                <a:lnTo>
                  <a:pt x="18197" y="479"/>
                </a:lnTo>
                <a:lnTo>
                  <a:pt x="0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914430">
              <a:defRPr/>
            </a:pPr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4F0FBDC4-E3C8-4675-91A0-3E8923B0EBD4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169637" y="1034414"/>
            <a:ext cx="7474327" cy="835229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6000" dirty="0">
                <a:solidFill>
                  <a:schemeClr val="tx1"/>
                </a:solidFill>
                <a:latin typeface="Segoe UI Semibold" panose="020B0702040204020203" pitchFamily="34" charset="0"/>
                <a:ea typeface="+mj-ea"/>
                <a:cs typeface="Segoe UI Semibold" panose="020B0702040204020203" pitchFamily="34" charset="0"/>
              </a:rPr>
              <a:t>.NET Conference 2024</a:t>
            </a:r>
          </a:p>
        </p:txBody>
      </p:sp>
      <p:pic>
        <p:nvPicPr>
          <p:cNvPr id="16" name="Graphic 5">
            <a:extLst>
              <a:ext uri="{FF2B5EF4-FFF2-40B4-BE49-F238E27FC236}">
                <a16:creationId xmlns:a16="http://schemas.microsoft.com/office/drawing/2014/main" id="{A825D6ED-0098-46D7-970F-C8E11868AC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08430" y="1785947"/>
            <a:ext cx="4585401" cy="3371618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53D83E1C-1DE7-462E-B264-3346932A57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70239" y="844821"/>
            <a:ext cx="2338735" cy="429290"/>
          </a:xfrm>
          <a:prstGeom prst="rect">
            <a:avLst/>
          </a:prstGeom>
        </p:spPr>
      </p:pic>
      <p:pic>
        <p:nvPicPr>
          <p:cNvPr id="7" name="Immagine 6" descr="Immagine che contiene testo, clipart, grafica vettoriale, segnale&#10;&#10;Descrizione generata automaticamente">
            <a:extLst>
              <a:ext uri="{FF2B5EF4-FFF2-40B4-BE49-F238E27FC236}">
                <a16:creationId xmlns:a16="http://schemas.microsoft.com/office/drawing/2014/main" id="{AA8EF236-2ECC-413B-BEC9-C0EE894EEF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32873" y="648419"/>
            <a:ext cx="822093" cy="822093"/>
          </a:xfrm>
          <a:prstGeom prst="rect">
            <a:avLst/>
          </a:prstGeom>
        </p:spPr>
      </p:pic>
      <p:sp>
        <p:nvSpPr>
          <p:cNvPr id="8" name="Google Shape;517;p1">
            <a:extLst>
              <a:ext uri="{FF2B5EF4-FFF2-40B4-BE49-F238E27FC236}">
                <a16:creationId xmlns:a16="http://schemas.microsoft.com/office/drawing/2014/main" id="{FD6EA4AC-8AFC-C78C-2F15-781B75DF8A36}"/>
              </a:ext>
            </a:extLst>
          </p:cNvPr>
          <p:cNvSpPr/>
          <p:nvPr/>
        </p:nvSpPr>
        <p:spPr>
          <a:xfrm>
            <a:off x="0" y="5268160"/>
            <a:ext cx="12192000" cy="112786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" name="Google Shape;522;p1">
            <a:extLst>
              <a:ext uri="{FF2B5EF4-FFF2-40B4-BE49-F238E27FC236}">
                <a16:creationId xmlns:a16="http://schemas.microsoft.com/office/drawing/2014/main" id="{42A0E6CF-A949-E422-5209-3D22E53D8638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l="15501" t="8881" r="14941" b="11089"/>
          <a:stretch/>
        </p:blipFill>
        <p:spPr>
          <a:xfrm>
            <a:off x="10270207" y="5758620"/>
            <a:ext cx="715468" cy="41761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20" name="Google Shape;518;p1">
            <a:extLst>
              <a:ext uri="{FF2B5EF4-FFF2-40B4-BE49-F238E27FC236}">
                <a16:creationId xmlns:a16="http://schemas.microsoft.com/office/drawing/2014/main" id="{7776E3EB-1B9A-1BE5-A3B0-F6C8703B9691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 t="25716" b="25625"/>
          <a:stretch/>
        </p:blipFill>
        <p:spPr>
          <a:xfrm>
            <a:off x="178460" y="5490905"/>
            <a:ext cx="2410203" cy="58639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21" name="Google Shape;519;p1">
            <a:extLst>
              <a:ext uri="{FF2B5EF4-FFF2-40B4-BE49-F238E27FC236}">
                <a16:creationId xmlns:a16="http://schemas.microsoft.com/office/drawing/2014/main" id="{41950D76-B61C-4422-DAD1-430384B17109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 t="20190" b="25625"/>
          <a:stretch/>
        </p:blipFill>
        <p:spPr>
          <a:xfrm>
            <a:off x="2766044" y="5444077"/>
            <a:ext cx="2510075" cy="68004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22" name="Immagine 21">
            <a:extLst>
              <a:ext uri="{FF2B5EF4-FFF2-40B4-BE49-F238E27FC236}">
                <a16:creationId xmlns:a16="http://schemas.microsoft.com/office/drawing/2014/main" id="{F348C491-7287-0F08-1C74-49EC48009617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4726" t="20070" r="6364" b="20697"/>
          <a:stretch/>
        </p:blipFill>
        <p:spPr>
          <a:xfrm>
            <a:off x="5776111" y="5490905"/>
            <a:ext cx="1500727" cy="499892"/>
          </a:xfrm>
          <a:prstGeom prst="rect">
            <a:avLst/>
          </a:prstGeom>
        </p:spPr>
      </p:pic>
      <p:pic>
        <p:nvPicPr>
          <p:cNvPr id="23" name="Immagine 22" descr="Immagine che contiene Carattere, Elementi grafici, logo, simbolo&#10;&#10;Descrizione generata automaticamente">
            <a:extLst>
              <a:ext uri="{FF2B5EF4-FFF2-40B4-BE49-F238E27FC236}">
                <a16:creationId xmlns:a16="http://schemas.microsoft.com/office/drawing/2014/main" id="{70FA3611-F307-6DDF-A404-DB613764A15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405541" y="5390553"/>
            <a:ext cx="866066" cy="866066"/>
          </a:xfrm>
          <a:prstGeom prst="rect">
            <a:avLst/>
          </a:prstGeom>
        </p:spPr>
      </p:pic>
      <p:pic>
        <p:nvPicPr>
          <p:cNvPr id="24" name="Google Shape;521;p1">
            <a:extLst>
              <a:ext uri="{FF2B5EF4-FFF2-40B4-BE49-F238E27FC236}">
                <a16:creationId xmlns:a16="http://schemas.microsoft.com/office/drawing/2014/main" id="{5858A647-8451-0B3F-E09C-5303680A02C7}"/>
              </a:ext>
            </a:extLst>
          </p:cNvPr>
          <p:cNvPicPr preferRelativeResize="0"/>
          <p:nvPr/>
        </p:nvPicPr>
        <p:blipFill rotWithShape="1">
          <a:blip r:embed="rId12">
            <a:alphaModFix/>
          </a:blip>
          <a:srcRect l="10365" t="20279" r="10338" b="19576"/>
          <a:stretch/>
        </p:blipFill>
        <p:spPr>
          <a:xfrm>
            <a:off x="10401029" y="5357012"/>
            <a:ext cx="964393" cy="36574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25" name="Google Shape;524;p1" descr="Immagine che contiene testo, bigliettodavisita, grafica vettoriale&#10;&#10;Descrizione generata automaticamente">
            <a:extLst>
              <a:ext uri="{FF2B5EF4-FFF2-40B4-BE49-F238E27FC236}">
                <a16:creationId xmlns:a16="http://schemas.microsoft.com/office/drawing/2014/main" id="{E86DC572-D6DE-6389-6A1F-14297C2294CB}"/>
              </a:ext>
            </a:extLst>
          </p:cNvPr>
          <p:cNvPicPr preferRelativeResize="0"/>
          <p:nvPr/>
        </p:nvPicPr>
        <p:blipFill rotWithShape="1">
          <a:blip r:embed="rId13">
            <a:alphaModFix/>
          </a:blip>
          <a:srcRect l="13928" t="7909" r="12948" b="7531"/>
          <a:stretch/>
        </p:blipFill>
        <p:spPr>
          <a:xfrm>
            <a:off x="11092022" y="5692588"/>
            <a:ext cx="515775" cy="5964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26" name="Elemento grafico 25">
            <a:extLst>
              <a:ext uri="{FF2B5EF4-FFF2-40B4-BE49-F238E27FC236}">
                <a16:creationId xmlns:a16="http://schemas.microsoft.com/office/drawing/2014/main" id="{C9E1E3C5-EEC1-560A-1BCF-B126C3A0924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471682" y="5565668"/>
            <a:ext cx="1465266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3342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DE6A193-4755-479A-BC6F-A7EBCA73B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B8B8498-A488-40AF-99EB-F622ED9AD6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8896786" cy="6858478"/>
          </a:xfrm>
          <a:custGeom>
            <a:avLst/>
            <a:gdLst>
              <a:gd name="connsiteX0" fmla="*/ 1472231 w 8896786"/>
              <a:gd name="connsiteY0" fmla="*/ 6858478 h 6858478"/>
              <a:gd name="connsiteX1" fmla="*/ 8896786 w 8896786"/>
              <a:gd name="connsiteY1" fmla="*/ 6858478 h 6858478"/>
              <a:gd name="connsiteX2" fmla="*/ 5720411 w 8896786"/>
              <a:gd name="connsiteY2" fmla="*/ 0 h 6858478"/>
              <a:gd name="connsiteX3" fmla="*/ 5714834 w 8896786"/>
              <a:gd name="connsiteY3" fmla="*/ 0 h 6858478"/>
              <a:gd name="connsiteX4" fmla="*/ 4648606 w 8896786"/>
              <a:gd name="connsiteY4" fmla="*/ 0 h 6858478"/>
              <a:gd name="connsiteX5" fmla="*/ 0 w 8896786"/>
              <a:gd name="connsiteY5" fmla="*/ 0 h 6858478"/>
              <a:gd name="connsiteX6" fmla="*/ 0 w 8896786"/>
              <a:gd name="connsiteY6" fmla="*/ 6857915 h 6858478"/>
              <a:gd name="connsiteX7" fmla="*/ 1472491 w 8896786"/>
              <a:gd name="connsiteY7" fmla="*/ 6857915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896786" h="6858478">
                <a:moveTo>
                  <a:pt x="1472231" y="6858478"/>
                </a:moveTo>
                <a:lnTo>
                  <a:pt x="8896786" y="6858478"/>
                </a:lnTo>
                <a:lnTo>
                  <a:pt x="5720411" y="0"/>
                </a:lnTo>
                <a:lnTo>
                  <a:pt x="5714834" y="0"/>
                </a:lnTo>
                <a:lnTo>
                  <a:pt x="4648606" y="0"/>
                </a:lnTo>
                <a:lnTo>
                  <a:pt x="0" y="0"/>
                </a:lnTo>
                <a:lnTo>
                  <a:pt x="0" y="6857915"/>
                </a:lnTo>
                <a:lnTo>
                  <a:pt x="1472491" y="6857915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914430">
              <a:defRPr/>
            </a:pPr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2F033D07-FE42-4E5C-A00A-FFE1D42C0F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9"/>
            <a:ext cx="8096249" cy="6858479"/>
          </a:xfrm>
          <a:custGeom>
            <a:avLst/>
            <a:gdLst>
              <a:gd name="connsiteX0" fmla="*/ 0 w 8096249"/>
              <a:gd name="connsiteY0" fmla="*/ 6858479 h 6858479"/>
              <a:gd name="connsiteX1" fmla="*/ 2130297 w 8096249"/>
              <a:gd name="connsiteY1" fmla="*/ 6858479 h 6858479"/>
              <a:gd name="connsiteX2" fmla="*/ 2130297 w 8096249"/>
              <a:gd name="connsiteY2" fmla="*/ 6858478 h 6858479"/>
              <a:gd name="connsiteX3" fmla="*/ 8096249 w 8096249"/>
              <a:gd name="connsiteY3" fmla="*/ 6858478 h 6858479"/>
              <a:gd name="connsiteX4" fmla="*/ 4919874 w 8096249"/>
              <a:gd name="connsiteY4" fmla="*/ 0 h 6858479"/>
              <a:gd name="connsiteX5" fmla="*/ 4914297 w 8096249"/>
              <a:gd name="connsiteY5" fmla="*/ 0 h 6858479"/>
              <a:gd name="connsiteX6" fmla="*/ 3848069 w 8096249"/>
              <a:gd name="connsiteY6" fmla="*/ 0 h 6858479"/>
              <a:gd name="connsiteX7" fmla="*/ 18197 w 8096249"/>
              <a:gd name="connsiteY7" fmla="*/ 0 h 6858479"/>
              <a:gd name="connsiteX8" fmla="*/ 18197 w 8096249"/>
              <a:gd name="connsiteY8" fmla="*/ 479 h 6858479"/>
              <a:gd name="connsiteX9" fmla="*/ 0 w 8096249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96249" h="6858479">
                <a:moveTo>
                  <a:pt x="0" y="6858479"/>
                </a:moveTo>
                <a:lnTo>
                  <a:pt x="2130297" y="6858479"/>
                </a:lnTo>
                <a:lnTo>
                  <a:pt x="2130297" y="6858478"/>
                </a:lnTo>
                <a:lnTo>
                  <a:pt x="8096249" y="6858478"/>
                </a:lnTo>
                <a:lnTo>
                  <a:pt x="4919874" y="0"/>
                </a:lnTo>
                <a:lnTo>
                  <a:pt x="4914297" y="0"/>
                </a:lnTo>
                <a:lnTo>
                  <a:pt x="3848069" y="0"/>
                </a:lnTo>
                <a:lnTo>
                  <a:pt x="18197" y="0"/>
                </a:lnTo>
                <a:lnTo>
                  <a:pt x="18197" y="479"/>
                </a:lnTo>
                <a:lnTo>
                  <a:pt x="0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914430">
              <a:defRPr/>
            </a:pPr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4F0FBDC4-E3C8-4675-91A0-3E8923B0EBD4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169637" y="1034414"/>
            <a:ext cx="7474327" cy="835229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6000" dirty="0">
                <a:solidFill>
                  <a:schemeClr val="tx1"/>
                </a:solidFill>
                <a:latin typeface="Segoe UI Semibold" panose="020B0702040204020203" pitchFamily="34" charset="0"/>
                <a:ea typeface="+mj-ea"/>
                <a:cs typeface="Segoe UI Semibold" panose="020B0702040204020203" pitchFamily="34" charset="0"/>
              </a:rPr>
              <a:t>.NET Conference 2024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C27F99E4-96C4-4FFD-97E5-5AFA933C637F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230894" y="3208296"/>
            <a:ext cx="6213099" cy="115552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4400" dirty="0">
                <a:solidFill>
                  <a:schemeClr val="tx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Partnership Program</a:t>
            </a:r>
          </a:p>
        </p:txBody>
      </p:sp>
      <p:pic>
        <p:nvPicPr>
          <p:cNvPr id="16" name="Immagine 15" descr="Immagine che contiene testo, clipart, grafica vettoriale, segnale&#10;&#10;Descrizione generata automaticamente">
            <a:extLst>
              <a:ext uri="{FF2B5EF4-FFF2-40B4-BE49-F238E27FC236}">
                <a16:creationId xmlns:a16="http://schemas.microsoft.com/office/drawing/2014/main" id="{0EC9C8AA-04D8-4382-A5D7-0C1EC36C72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82684" y="452018"/>
            <a:ext cx="822093" cy="822093"/>
          </a:xfrm>
          <a:prstGeom prst="rect">
            <a:avLst/>
          </a:prstGeom>
        </p:spPr>
      </p:pic>
      <p:pic>
        <p:nvPicPr>
          <p:cNvPr id="1026" name="Picture 2" descr="Partnership Program">
            <a:extLst>
              <a:ext uri="{FF2B5EF4-FFF2-40B4-BE49-F238E27FC236}">
                <a16:creationId xmlns:a16="http://schemas.microsoft.com/office/drawing/2014/main" id="{0A06D3D9-C272-44B9-B28C-3966DBF9A2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9478" y="1659536"/>
            <a:ext cx="4501566" cy="3165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Google Shape;517;p1">
            <a:extLst>
              <a:ext uri="{FF2B5EF4-FFF2-40B4-BE49-F238E27FC236}">
                <a16:creationId xmlns:a16="http://schemas.microsoft.com/office/drawing/2014/main" id="{342DE2F1-E3A2-9FEF-3D68-D9BE50CB91B3}"/>
              </a:ext>
            </a:extLst>
          </p:cNvPr>
          <p:cNvSpPr/>
          <p:nvPr/>
        </p:nvSpPr>
        <p:spPr>
          <a:xfrm>
            <a:off x="0" y="5268160"/>
            <a:ext cx="12192000" cy="112786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Google Shape;522;p1">
            <a:extLst>
              <a:ext uri="{FF2B5EF4-FFF2-40B4-BE49-F238E27FC236}">
                <a16:creationId xmlns:a16="http://schemas.microsoft.com/office/drawing/2014/main" id="{F3E0C485-E3FE-DF42-84F4-211223E4D133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15501" t="8881" r="14941" b="11089"/>
          <a:stretch/>
        </p:blipFill>
        <p:spPr>
          <a:xfrm>
            <a:off x="10270207" y="5758620"/>
            <a:ext cx="715468" cy="41761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5" name="Google Shape;518;p1">
            <a:extLst>
              <a:ext uri="{FF2B5EF4-FFF2-40B4-BE49-F238E27FC236}">
                <a16:creationId xmlns:a16="http://schemas.microsoft.com/office/drawing/2014/main" id="{0CE75A5D-D7E2-223D-FA4C-87F50D66B680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t="25716" b="25625"/>
          <a:stretch/>
        </p:blipFill>
        <p:spPr>
          <a:xfrm>
            <a:off x="178460" y="5490905"/>
            <a:ext cx="2410203" cy="58639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6" name="Google Shape;519;p1">
            <a:extLst>
              <a:ext uri="{FF2B5EF4-FFF2-40B4-BE49-F238E27FC236}">
                <a16:creationId xmlns:a16="http://schemas.microsoft.com/office/drawing/2014/main" id="{1E471CF0-EA9A-8334-7BFE-E5D0CFC0DDFB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t="20190" b="25625"/>
          <a:stretch/>
        </p:blipFill>
        <p:spPr>
          <a:xfrm>
            <a:off x="2766044" y="5444077"/>
            <a:ext cx="2510075" cy="68004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491112A5-96C9-5DF6-48BA-81B861B55A6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4726" t="20070" r="6364" b="20697"/>
          <a:stretch/>
        </p:blipFill>
        <p:spPr>
          <a:xfrm>
            <a:off x="5776111" y="5490905"/>
            <a:ext cx="1500727" cy="499892"/>
          </a:xfrm>
          <a:prstGeom prst="rect">
            <a:avLst/>
          </a:prstGeom>
        </p:spPr>
      </p:pic>
      <p:pic>
        <p:nvPicPr>
          <p:cNvPr id="8" name="Immagine 7" descr="Immagine che contiene Carattere, Elementi grafici, logo, simbolo&#10;&#10;Descrizione generata automaticamente">
            <a:extLst>
              <a:ext uri="{FF2B5EF4-FFF2-40B4-BE49-F238E27FC236}">
                <a16:creationId xmlns:a16="http://schemas.microsoft.com/office/drawing/2014/main" id="{937CB75E-17D5-901B-BE21-1120A1B6848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05541" y="5390553"/>
            <a:ext cx="866066" cy="866066"/>
          </a:xfrm>
          <a:prstGeom prst="rect">
            <a:avLst/>
          </a:prstGeom>
        </p:spPr>
      </p:pic>
      <p:pic>
        <p:nvPicPr>
          <p:cNvPr id="10" name="Google Shape;521;p1">
            <a:extLst>
              <a:ext uri="{FF2B5EF4-FFF2-40B4-BE49-F238E27FC236}">
                <a16:creationId xmlns:a16="http://schemas.microsoft.com/office/drawing/2014/main" id="{5C4461AE-2564-753D-4B55-AA5A2C4B71D8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 l="10365" t="20279" r="10338" b="19576"/>
          <a:stretch/>
        </p:blipFill>
        <p:spPr>
          <a:xfrm>
            <a:off x="10401029" y="5357012"/>
            <a:ext cx="964393" cy="36574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12" name="Google Shape;524;p1" descr="Immagine che contiene testo, bigliettodavisita, grafica vettoriale&#10;&#10;Descrizione generata automaticamente">
            <a:extLst>
              <a:ext uri="{FF2B5EF4-FFF2-40B4-BE49-F238E27FC236}">
                <a16:creationId xmlns:a16="http://schemas.microsoft.com/office/drawing/2014/main" id="{38FFC831-7B0C-0C57-C5BD-A9679E589649}"/>
              </a:ext>
            </a:extLst>
          </p:cNvPr>
          <p:cNvPicPr preferRelativeResize="0"/>
          <p:nvPr/>
        </p:nvPicPr>
        <p:blipFill rotWithShape="1">
          <a:blip r:embed="rId11">
            <a:alphaModFix/>
          </a:blip>
          <a:srcRect l="13928" t="7909" r="12948" b="7531"/>
          <a:stretch/>
        </p:blipFill>
        <p:spPr>
          <a:xfrm>
            <a:off x="11092022" y="5692588"/>
            <a:ext cx="515775" cy="5964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14" name="Elemento grafico 13">
            <a:extLst>
              <a:ext uri="{FF2B5EF4-FFF2-40B4-BE49-F238E27FC236}">
                <a16:creationId xmlns:a16="http://schemas.microsoft.com/office/drawing/2014/main" id="{61E656BB-E9D8-9EF5-D786-EED4D3E0BE4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471682" y="5565668"/>
            <a:ext cx="1465266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8348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DE6A193-4755-479A-BC6F-A7EBCA73B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B8B8498-A488-40AF-99EB-F622ED9AD6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8896786" cy="6858478"/>
          </a:xfrm>
          <a:custGeom>
            <a:avLst/>
            <a:gdLst>
              <a:gd name="connsiteX0" fmla="*/ 1472231 w 8896786"/>
              <a:gd name="connsiteY0" fmla="*/ 6858478 h 6858478"/>
              <a:gd name="connsiteX1" fmla="*/ 8896786 w 8896786"/>
              <a:gd name="connsiteY1" fmla="*/ 6858478 h 6858478"/>
              <a:gd name="connsiteX2" fmla="*/ 5720411 w 8896786"/>
              <a:gd name="connsiteY2" fmla="*/ 0 h 6858478"/>
              <a:gd name="connsiteX3" fmla="*/ 5714834 w 8896786"/>
              <a:gd name="connsiteY3" fmla="*/ 0 h 6858478"/>
              <a:gd name="connsiteX4" fmla="*/ 4648606 w 8896786"/>
              <a:gd name="connsiteY4" fmla="*/ 0 h 6858478"/>
              <a:gd name="connsiteX5" fmla="*/ 0 w 8896786"/>
              <a:gd name="connsiteY5" fmla="*/ 0 h 6858478"/>
              <a:gd name="connsiteX6" fmla="*/ 0 w 8896786"/>
              <a:gd name="connsiteY6" fmla="*/ 6857915 h 6858478"/>
              <a:gd name="connsiteX7" fmla="*/ 1472491 w 8896786"/>
              <a:gd name="connsiteY7" fmla="*/ 6857915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896786" h="6858478">
                <a:moveTo>
                  <a:pt x="1472231" y="6858478"/>
                </a:moveTo>
                <a:lnTo>
                  <a:pt x="8896786" y="6858478"/>
                </a:lnTo>
                <a:lnTo>
                  <a:pt x="5720411" y="0"/>
                </a:lnTo>
                <a:lnTo>
                  <a:pt x="5714834" y="0"/>
                </a:lnTo>
                <a:lnTo>
                  <a:pt x="4648606" y="0"/>
                </a:lnTo>
                <a:lnTo>
                  <a:pt x="0" y="0"/>
                </a:lnTo>
                <a:lnTo>
                  <a:pt x="0" y="6857915"/>
                </a:lnTo>
                <a:lnTo>
                  <a:pt x="1472491" y="6857915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914430">
              <a:defRPr/>
            </a:pPr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2F033D07-FE42-4E5C-A00A-FFE1D42C0F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9"/>
            <a:ext cx="8096249" cy="6858479"/>
          </a:xfrm>
          <a:custGeom>
            <a:avLst/>
            <a:gdLst>
              <a:gd name="connsiteX0" fmla="*/ 0 w 8096249"/>
              <a:gd name="connsiteY0" fmla="*/ 6858479 h 6858479"/>
              <a:gd name="connsiteX1" fmla="*/ 2130297 w 8096249"/>
              <a:gd name="connsiteY1" fmla="*/ 6858479 h 6858479"/>
              <a:gd name="connsiteX2" fmla="*/ 2130297 w 8096249"/>
              <a:gd name="connsiteY2" fmla="*/ 6858478 h 6858479"/>
              <a:gd name="connsiteX3" fmla="*/ 8096249 w 8096249"/>
              <a:gd name="connsiteY3" fmla="*/ 6858478 h 6858479"/>
              <a:gd name="connsiteX4" fmla="*/ 4919874 w 8096249"/>
              <a:gd name="connsiteY4" fmla="*/ 0 h 6858479"/>
              <a:gd name="connsiteX5" fmla="*/ 4914297 w 8096249"/>
              <a:gd name="connsiteY5" fmla="*/ 0 h 6858479"/>
              <a:gd name="connsiteX6" fmla="*/ 3848069 w 8096249"/>
              <a:gd name="connsiteY6" fmla="*/ 0 h 6858479"/>
              <a:gd name="connsiteX7" fmla="*/ 18197 w 8096249"/>
              <a:gd name="connsiteY7" fmla="*/ 0 h 6858479"/>
              <a:gd name="connsiteX8" fmla="*/ 18197 w 8096249"/>
              <a:gd name="connsiteY8" fmla="*/ 479 h 6858479"/>
              <a:gd name="connsiteX9" fmla="*/ 0 w 8096249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96249" h="6858479">
                <a:moveTo>
                  <a:pt x="0" y="6858479"/>
                </a:moveTo>
                <a:lnTo>
                  <a:pt x="2130297" y="6858479"/>
                </a:lnTo>
                <a:lnTo>
                  <a:pt x="2130297" y="6858478"/>
                </a:lnTo>
                <a:lnTo>
                  <a:pt x="8096249" y="6858478"/>
                </a:lnTo>
                <a:lnTo>
                  <a:pt x="4919874" y="0"/>
                </a:lnTo>
                <a:lnTo>
                  <a:pt x="4914297" y="0"/>
                </a:lnTo>
                <a:lnTo>
                  <a:pt x="3848069" y="0"/>
                </a:lnTo>
                <a:lnTo>
                  <a:pt x="18197" y="0"/>
                </a:lnTo>
                <a:lnTo>
                  <a:pt x="18197" y="479"/>
                </a:lnTo>
                <a:lnTo>
                  <a:pt x="0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914430">
              <a:defRPr/>
            </a:pPr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4F0FBDC4-E3C8-4675-91A0-3E8923B0EBD4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169637" y="1034414"/>
            <a:ext cx="7474327" cy="835229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6000" dirty="0">
                <a:solidFill>
                  <a:schemeClr val="tx1"/>
                </a:solidFill>
                <a:latin typeface="Segoe UI Semibold" panose="020B0702040204020203" pitchFamily="34" charset="0"/>
                <a:ea typeface="+mj-ea"/>
                <a:cs typeface="Segoe UI Semibold" panose="020B0702040204020203" pitchFamily="34" charset="0"/>
              </a:rPr>
              <a:t>.NET Conference 2024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C27F99E4-96C4-4FFD-97E5-5AFA933C637F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230894" y="3208296"/>
            <a:ext cx="6213099" cy="115552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4400" dirty="0">
                <a:solidFill>
                  <a:schemeClr val="tx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Code of Conduct</a:t>
            </a:r>
          </a:p>
        </p:txBody>
      </p:sp>
      <p:pic>
        <p:nvPicPr>
          <p:cNvPr id="16" name="Immagine 15" descr="Immagine che contiene testo, clipart, grafica vettoriale, segnale&#10;&#10;Descrizione generata automaticamente">
            <a:extLst>
              <a:ext uri="{FF2B5EF4-FFF2-40B4-BE49-F238E27FC236}">
                <a16:creationId xmlns:a16="http://schemas.microsoft.com/office/drawing/2014/main" id="{0EC9C8AA-04D8-4382-A5D7-0C1EC36C72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82684" y="452018"/>
            <a:ext cx="822093" cy="822093"/>
          </a:xfrm>
          <a:prstGeom prst="rect">
            <a:avLst/>
          </a:prstGeom>
        </p:spPr>
      </p:pic>
      <p:pic>
        <p:nvPicPr>
          <p:cNvPr id="15" name="Graphic 3">
            <a:extLst>
              <a:ext uri="{FF2B5EF4-FFF2-40B4-BE49-F238E27FC236}">
                <a16:creationId xmlns:a16="http://schemas.microsoft.com/office/drawing/2014/main" id="{8E1E259A-947D-42CD-8A58-6AF4E6D614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41333" y="1486860"/>
            <a:ext cx="3533963" cy="3481993"/>
          </a:xfrm>
          <a:prstGeom prst="rect">
            <a:avLst/>
          </a:prstGeom>
        </p:spPr>
      </p:pic>
      <p:sp>
        <p:nvSpPr>
          <p:cNvPr id="19" name="Google Shape;517;p1">
            <a:extLst>
              <a:ext uri="{FF2B5EF4-FFF2-40B4-BE49-F238E27FC236}">
                <a16:creationId xmlns:a16="http://schemas.microsoft.com/office/drawing/2014/main" id="{B2B07BBE-4878-1CA3-86AD-CCD12E31049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5268160"/>
            <a:ext cx="12192000" cy="112786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" name="Google Shape;522;p1">
            <a:extLst>
              <a:ext uri="{FF2B5EF4-FFF2-40B4-BE49-F238E27FC236}">
                <a16:creationId xmlns:a16="http://schemas.microsoft.com/office/drawing/2014/main" id="{AFB1BC30-210B-488C-9C6A-D6E2F7679B14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l="15501" t="8881" r="14941" b="11089"/>
          <a:stretch/>
        </p:blipFill>
        <p:spPr>
          <a:xfrm>
            <a:off x="10270207" y="5758620"/>
            <a:ext cx="715468" cy="41761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20" name="Google Shape;518;p1">
            <a:extLst>
              <a:ext uri="{FF2B5EF4-FFF2-40B4-BE49-F238E27FC236}">
                <a16:creationId xmlns:a16="http://schemas.microsoft.com/office/drawing/2014/main" id="{D23AAE3B-9746-EFA0-EBB6-BF24904BCC93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t="25716" b="25625"/>
          <a:stretch/>
        </p:blipFill>
        <p:spPr>
          <a:xfrm>
            <a:off x="178460" y="5490905"/>
            <a:ext cx="2410203" cy="58639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21" name="Google Shape;519;p1">
            <a:extLst>
              <a:ext uri="{FF2B5EF4-FFF2-40B4-BE49-F238E27FC236}">
                <a16:creationId xmlns:a16="http://schemas.microsoft.com/office/drawing/2014/main" id="{309EFA98-A44C-648C-84B1-EC47AC553BFE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 t="20190" b="25625"/>
          <a:stretch/>
        </p:blipFill>
        <p:spPr>
          <a:xfrm>
            <a:off x="2766044" y="5444077"/>
            <a:ext cx="2510075" cy="68004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55D5E01C-1CA7-E601-36D8-2058DC62839F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4726" t="20070" r="6364" b="20697"/>
          <a:stretch/>
        </p:blipFill>
        <p:spPr>
          <a:xfrm>
            <a:off x="5776111" y="5490905"/>
            <a:ext cx="1500727" cy="499892"/>
          </a:xfrm>
          <a:prstGeom prst="rect">
            <a:avLst/>
          </a:prstGeom>
        </p:spPr>
      </p:pic>
      <p:pic>
        <p:nvPicPr>
          <p:cNvPr id="7" name="Immagine 6" descr="Immagine che contiene Carattere, Elementi grafici, logo, simbolo&#10;&#10;Descrizione generata automaticamente">
            <a:extLst>
              <a:ext uri="{FF2B5EF4-FFF2-40B4-BE49-F238E27FC236}">
                <a16:creationId xmlns:a16="http://schemas.microsoft.com/office/drawing/2014/main" id="{A953B607-00F8-F3E4-7B71-9BDCD02FFA7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05541" y="5390553"/>
            <a:ext cx="866066" cy="866066"/>
          </a:xfrm>
          <a:prstGeom prst="rect">
            <a:avLst/>
          </a:prstGeom>
        </p:spPr>
      </p:pic>
      <p:pic>
        <p:nvPicPr>
          <p:cNvPr id="22" name="Google Shape;521;p1">
            <a:extLst>
              <a:ext uri="{FF2B5EF4-FFF2-40B4-BE49-F238E27FC236}">
                <a16:creationId xmlns:a16="http://schemas.microsoft.com/office/drawing/2014/main" id="{C54479E5-3033-C24E-FF90-AB2077F5674F}"/>
              </a:ext>
            </a:extLst>
          </p:cNvPr>
          <p:cNvPicPr preferRelativeResize="0"/>
          <p:nvPr/>
        </p:nvPicPr>
        <p:blipFill rotWithShape="1">
          <a:blip r:embed="rId11">
            <a:alphaModFix/>
          </a:blip>
          <a:srcRect l="10365" t="20279" r="10338" b="19576"/>
          <a:stretch/>
        </p:blipFill>
        <p:spPr>
          <a:xfrm>
            <a:off x="10401029" y="5357012"/>
            <a:ext cx="964393" cy="36574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25" name="Google Shape;524;p1" descr="Immagine che contiene testo, bigliettodavisita, grafica vettoriale&#10;&#10;Descrizione generata automaticamente">
            <a:extLst>
              <a:ext uri="{FF2B5EF4-FFF2-40B4-BE49-F238E27FC236}">
                <a16:creationId xmlns:a16="http://schemas.microsoft.com/office/drawing/2014/main" id="{248FA858-6903-C134-129E-520B4E370680}"/>
              </a:ext>
            </a:extLst>
          </p:cNvPr>
          <p:cNvPicPr preferRelativeResize="0"/>
          <p:nvPr/>
        </p:nvPicPr>
        <p:blipFill rotWithShape="1">
          <a:blip r:embed="rId12">
            <a:alphaModFix/>
          </a:blip>
          <a:srcRect l="13928" t="7909" r="12948" b="7531"/>
          <a:stretch/>
        </p:blipFill>
        <p:spPr>
          <a:xfrm>
            <a:off x="11092022" y="5692588"/>
            <a:ext cx="515775" cy="5964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14" name="Elemento grafico 13">
            <a:extLst>
              <a:ext uri="{FF2B5EF4-FFF2-40B4-BE49-F238E27FC236}">
                <a16:creationId xmlns:a16="http://schemas.microsoft.com/office/drawing/2014/main" id="{5E0C4B19-9391-A8BC-ACAC-558B671D6BD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471682" y="5565668"/>
            <a:ext cx="1465266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2850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4E53EE9-1254-46B1-BC89-5562A00B1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SPONSOR</a:t>
            </a:r>
          </a:p>
        </p:txBody>
      </p:sp>
    </p:spTree>
    <p:extLst>
      <p:ext uri="{BB962C8B-B14F-4D97-AF65-F5344CB8AC3E}">
        <p14:creationId xmlns:p14="http://schemas.microsoft.com/office/powerpoint/2010/main" val="42388615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A67C479-2D41-4D0F-904B-75A32E122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Agenda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890B7D2-0D92-4E68-A3C0-AD1999ACED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313570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983706E-16AD-48FA-9DE0-5B47609E56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Titolo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944CFDC-CB0B-4C0D-8708-4BCB910491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8987622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363087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DE6A193-4755-479A-BC6F-A7EBCA73B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B8B8498-A488-40AF-99EB-F622ED9AD6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8896786" cy="6858478"/>
          </a:xfrm>
          <a:custGeom>
            <a:avLst/>
            <a:gdLst>
              <a:gd name="connsiteX0" fmla="*/ 1472231 w 8896786"/>
              <a:gd name="connsiteY0" fmla="*/ 6858478 h 6858478"/>
              <a:gd name="connsiteX1" fmla="*/ 8896786 w 8896786"/>
              <a:gd name="connsiteY1" fmla="*/ 6858478 h 6858478"/>
              <a:gd name="connsiteX2" fmla="*/ 5720411 w 8896786"/>
              <a:gd name="connsiteY2" fmla="*/ 0 h 6858478"/>
              <a:gd name="connsiteX3" fmla="*/ 5714834 w 8896786"/>
              <a:gd name="connsiteY3" fmla="*/ 0 h 6858478"/>
              <a:gd name="connsiteX4" fmla="*/ 4648606 w 8896786"/>
              <a:gd name="connsiteY4" fmla="*/ 0 h 6858478"/>
              <a:gd name="connsiteX5" fmla="*/ 0 w 8896786"/>
              <a:gd name="connsiteY5" fmla="*/ 0 h 6858478"/>
              <a:gd name="connsiteX6" fmla="*/ 0 w 8896786"/>
              <a:gd name="connsiteY6" fmla="*/ 6857915 h 6858478"/>
              <a:gd name="connsiteX7" fmla="*/ 1472491 w 8896786"/>
              <a:gd name="connsiteY7" fmla="*/ 6857915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896786" h="6858478">
                <a:moveTo>
                  <a:pt x="1472231" y="6858478"/>
                </a:moveTo>
                <a:lnTo>
                  <a:pt x="8896786" y="6858478"/>
                </a:lnTo>
                <a:lnTo>
                  <a:pt x="5720411" y="0"/>
                </a:lnTo>
                <a:lnTo>
                  <a:pt x="5714834" y="0"/>
                </a:lnTo>
                <a:lnTo>
                  <a:pt x="4648606" y="0"/>
                </a:lnTo>
                <a:lnTo>
                  <a:pt x="0" y="0"/>
                </a:lnTo>
                <a:lnTo>
                  <a:pt x="0" y="6857915"/>
                </a:lnTo>
                <a:lnTo>
                  <a:pt x="1472491" y="6857915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914430">
              <a:defRPr/>
            </a:pPr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2F033D07-FE42-4E5C-A00A-FFE1D42C0F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9"/>
            <a:ext cx="8096249" cy="6858479"/>
          </a:xfrm>
          <a:custGeom>
            <a:avLst/>
            <a:gdLst>
              <a:gd name="connsiteX0" fmla="*/ 0 w 8096249"/>
              <a:gd name="connsiteY0" fmla="*/ 6858479 h 6858479"/>
              <a:gd name="connsiteX1" fmla="*/ 2130297 w 8096249"/>
              <a:gd name="connsiteY1" fmla="*/ 6858479 h 6858479"/>
              <a:gd name="connsiteX2" fmla="*/ 2130297 w 8096249"/>
              <a:gd name="connsiteY2" fmla="*/ 6858478 h 6858479"/>
              <a:gd name="connsiteX3" fmla="*/ 8096249 w 8096249"/>
              <a:gd name="connsiteY3" fmla="*/ 6858478 h 6858479"/>
              <a:gd name="connsiteX4" fmla="*/ 4919874 w 8096249"/>
              <a:gd name="connsiteY4" fmla="*/ 0 h 6858479"/>
              <a:gd name="connsiteX5" fmla="*/ 4914297 w 8096249"/>
              <a:gd name="connsiteY5" fmla="*/ 0 h 6858479"/>
              <a:gd name="connsiteX6" fmla="*/ 3848069 w 8096249"/>
              <a:gd name="connsiteY6" fmla="*/ 0 h 6858479"/>
              <a:gd name="connsiteX7" fmla="*/ 18197 w 8096249"/>
              <a:gd name="connsiteY7" fmla="*/ 0 h 6858479"/>
              <a:gd name="connsiteX8" fmla="*/ 18197 w 8096249"/>
              <a:gd name="connsiteY8" fmla="*/ 479 h 6858479"/>
              <a:gd name="connsiteX9" fmla="*/ 0 w 8096249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96249" h="6858479">
                <a:moveTo>
                  <a:pt x="0" y="6858479"/>
                </a:moveTo>
                <a:lnTo>
                  <a:pt x="2130297" y="6858479"/>
                </a:lnTo>
                <a:lnTo>
                  <a:pt x="2130297" y="6858478"/>
                </a:lnTo>
                <a:lnTo>
                  <a:pt x="8096249" y="6858478"/>
                </a:lnTo>
                <a:lnTo>
                  <a:pt x="4919874" y="0"/>
                </a:lnTo>
                <a:lnTo>
                  <a:pt x="4914297" y="0"/>
                </a:lnTo>
                <a:lnTo>
                  <a:pt x="3848069" y="0"/>
                </a:lnTo>
                <a:lnTo>
                  <a:pt x="18197" y="0"/>
                </a:lnTo>
                <a:lnTo>
                  <a:pt x="18197" y="479"/>
                </a:lnTo>
                <a:lnTo>
                  <a:pt x="0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914430">
              <a:defRPr/>
            </a:pPr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20" name="Graphic 8">
            <a:extLst>
              <a:ext uri="{FF2B5EF4-FFF2-40B4-BE49-F238E27FC236}">
                <a16:creationId xmlns:a16="http://schemas.microsoft.com/office/drawing/2014/main" id="{0ACEC206-089E-4019-A0E8-B823DB35A7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49520" y="1378677"/>
            <a:ext cx="3071757" cy="3750402"/>
          </a:xfrm>
          <a:prstGeom prst="rect">
            <a:avLst/>
          </a:prstGeom>
        </p:spPr>
      </p:pic>
      <p:pic>
        <p:nvPicPr>
          <p:cNvPr id="21" name="Immagine 20" descr="Immagine che contiene testo, clipart, grafica vettoriale, segnale&#10;&#10;Descrizione generata automaticamente">
            <a:extLst>
              <a:ext uri="{FF2B5EF4-FFF2-40B4-BE49-F238E27FC236}">
                <a16:creationId xmlns:a16="http://schemas.microsoft.com/office/drawing/2014/main" id="{6E9FF8F8-F3C1-4DB9-8899-53521B8899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82684" y="452018"/>
            <a:ext cx="822093" cy="822093"/>
          </a:xfrm>
          <a:prstGeom prst="rect">
            <a:avLst/>
          </a:prstGeom>
        </p:spPr>
      </p:pic>
      <p:sp>
        <p:nvSpPr>
          <p:cNvPr id="18" name="Google Shape;517;p1">
            <a:extLst>
              <a:ext uri="{FF2B5EF4-FFF2-40B4-BE49-F238E27FC236}">
                <a16:creationId xmlns:a16="http://schemas.microsoft.com/office/drawing/2014/main" id="{94F0DF32-1D5D-2070-06C9-4B25DFE2D604}"/>
              </a:ext>
            </a:extLst>
          </p:cNvPr>
          <p:cNvSpPr/>
          <p:nvPr/>
        </p:nvSpPr>
        <p:spPr>
          <a:xfrm>
            <a:off x="0" y="5268160"/>
            <a:ext cx="12192000" cy="112786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Google Shape;522;p1">
            <a:extLst>
              <a:ext uri="{FF2B5EF4-FFF2-40B4-BE49-F238E27FC236}">
                <a16:creationId xmlns:a16="http://schemas.microsoft.com/office/drawing/2014/main" id="{C04C9031-6324-A960-2FDB-847628272E32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l="15501" t="8881" r="14941" b="11089"/>
          <a:stretch/>
        </p:blipFill>
        <p:spPr>
          <a:xfrm>
            <a:off x="10270207" y="5758620"/>
            <a:ext cx="715468" cy="41761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3" name="Google Shape;518;p1">
            <a:extLst>
              <a:ext uri="{FF2B5EF4-FFF2-40B4-BE49-F238E27FC236}">
                <a16:creationId xmlns:a16="http://schemas.microsoft.com/office/drawing/2014/main" id="{65DE3CE7-6BB4-4DAA-9601-20958A9ED5A8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t="25716" b="25625"/>
          <a:stretch/>
        </p:blipFill>
        <p:spPr>
          <a:xfrm>
            <a:off x="178460" y="5490905"/>
            <a:ext cx="2410203" cy="58639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4" name="Google Shape;519;p1">
            <a:extLst>
              <a:ext uri="{FF2B5EF4-FFF2-40B4-BE49-F238E27FC236}">
                <a16:creationId xmlns:a16="http://schemas.microsoft.com/office/drawing/2014/main" id="{A2926ECF-A61D-EBEF-3243-36A2F959C0C3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 t="20190" b="25625"/>
          <a:stretch/>
        </p:blipFill>
        <p:spPr>
          <a:xfrm>
            <a:off x="2766044" y="5444077"/>
            <a:ext cx="2510075" cy="68004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2BB19E57-D3B2-E455-7B93-9CF976102E3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4726" t="20070" r="6364" b="20697"/>
          <a:stretch/>
        </p:blipFill>
        <p:spPr>
          <a:xfrm>
            <a:off x="5776111" y="5490905"/>
            <a:ext cx="1500727" cy="499892"/>
          </a:xfrm>
          <a:prstGeom prst="rect">
            <a:avLst/>
          </a:prstGeom>
        </p:spPr>
      </p:pic>
      <p:pic>
        <p:nvPicPr>
          <p:cNvPr id="6" name="Immagine 5" descr="Immagine che contiene Carattere, Elementi grafici, logo, simbolo&#10;&#10;Descrizione generata automaticamente">
            <a:extLst>
              <a:ext uri="{FF2B5EF4-FFF2-40B4-BE49-F238E27FC236}">
                <a16:creationId xmlns:a16="http://schemas.microsoft.com/office/drawing/2014/main" id="{81E0401E-666B-A8A1-0347-CB5466E43CD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05541" y="5390553"/>
            <a:ext cx="866066" cy="866066"/>
          </a:xfrm>
          <a:prstGeom prst="rect">
            <a:avLst/>
          </a:prstGeom>
        </p:spPr>
      </p:pic>
      <p:pic>
        <p:nvPicPr>
          <p:cNvPr id="7" name="Google Shape;521;p1">
            <a:extLst>
              <a:ext uri="{FF2B5EF4-FFF2-40B4-BE49-F238E27FC236}">
                <a16:creationId xmlns:a16="http://schemas.microsoft.com/office/drawing/2014/main" id="{DFEA2240-ECED-2AEB-393B-7294FC6FEA9F}"/>
              </a:ext>
            </a:extLst>
          </p:cNvPr>
          <p:cNvPicPr preferRelativeResize="0"/>
          <p:nvPr/>
        </p:nvPicPr>
        <p:blipFill rotWithShape="1">
          <a:blip r:embed="rId11">
            <a:alphaModFix/>
          </a:blip>
          <a:srcRect l="10365" t="20279" r="10338" b="19576"/>
          <a:stretch/>
        </p:blipFill>
        <p:spPr>
          <a:xfrm>
            <a:off x="10401029" y="5357012"/>
            <a:ext cx="964393" cy="36574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" name="Google Shape;524;p1" descr="Immagine che contiene testo, bigliettodavisita, grafica vettoriale&#10;&#10;Descrizione generata automaticamente">
            <a:extLst>
              <a:ext uri="{FF2B5EF4-FFF2-40B4-BE49-F238E27FC236}">
                <a16:creationId xmlns:a16="http://schemas.microsoft.com/office/drawing/2014/main" id="{47810665-7E65-4464-33F3-C1E73A2C1DA9}"/>
              </a:ext>
            </a:extLst>
          </p:cNvPr>
          <p:cNvPicPr preferRelativeResize="0"/>
          <p:nvPr/>
        </p:nvPicPr>
        <p:blipFill rotWithShape="1">
          <a:blip r:embed="rId12">
            <a:alphaModFix/>
          </a:blip>
          <a:srcRect l="13928" t="7909" r="12948" b="7531"/>
          <a:stretch/>
        </p:blipFill>
        <p:spPr>
          <a:xfrm>
            <a:off x="11092022" y="5692588"/>
            <a:ext cx="515775" cy="5964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10" name="Elemento grafico 9">
            <a:extLst>
              <a:ext uri="{FF2B5EF4-FFF2-40B4-BE49-F238E27FC236}">
                <a16:creationId xmlns:a16="http://schemas.microsoft.com/office/drawing/2014/main" id="{BD932610-A3B7-1C57-4FF1-41C7EE53450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471682" y="5565668"/>
            <a:ext cx="1465266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3120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DE6A193-4755-479A-BC6F-A7EBCA73B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B8B8498-A488-40AF-99EB-F622ED9AD6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8896786" cy="6858478"/>
          </a:xfrm>
          <a:custGeom>
            <a:avLst/>
            <a:gdLst>
              <a:gd name="connsiteX0" fmla="*/ 1472231 w 8896786"/>
              <a:gd name="connsiteY0" fmla="*/ 6858478 h 6858478"/>
              <a:gd name="connsiteX1" fmla="*/ 8896786 w 8896786"/>
              <a:gd name="connsiteY1" fmla="*/ 6858478 h 6858478"/>
              <a:gd name="connsiteX2" fmla="*/ 5720411 w 8896786"/>
              <a:gd name="connsiteY2" fmla="*/ 0 h 6858478"/>
              <a:gd name="connsiteX3" fmla="*/ 5714834 w 8896786"/>
              <a:gd name="connsiteY3" fmla="*/ 0 h 6858478"/>
              <a:gd name="connsiteX4" fmla="*/ 4648606 w 8896786"/>
              <a:gd name="connsiteY4" fmla="*/ 0 h 6858478"/>
              <a:gd name="connsiteX5" fmla="*/ 0 w 8896786"/>
              <a:gd name="connsiteY5" fmla="*/ 0 h 6858478"/>
              <a:gd name="connsiteX6" fmla="*/ 0 w 8896786"/>
              <a:gd name="connsiteY6" fmla="*/ 6857915 h 6858478"/>
              <a:gd name="connsiteX7" fmla="*/ 1472491 w 8896786"/>
              <a:gd name="connsiteY7" fmla="*/ 6857915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896786" h="6858478">
                <a:moveTo>
                  <a:pt x="1472231" y="6858478"/>
                </a:moveTo>
                <a:lnTo>
                  <a:pt x="8896786" y="6858478"/>
                </a:lnTo>
                <a:lnTo>
                  <a:pt x="5720411" y="0"/>
                </a:lnTo>
                <a:lnTo>
                  <a:pt x="5714834" y="0"/>
                </a:lnTo>
                <a:lnTo>
                  <a:pt x="4648606" y="0"/>
                </a:lnTo>
                <a:lnTo>
                  <a:pt x="0" y="0"/>
                </a:lnTo>
                <a:lnTo>
                  <a:pt x="0" y="6857915"/>
                </a:lnTo>
                <a:lnTo>
                  <a:pt x="1472491" y="6857915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914430">
              <a:defRPr/>
            </a:pPr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2F033D07-FE42-4E5C-A00A-FFE1D42C0F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9"/>
            <a:ext cx="8096249" cy="6858479"/>
          </a:xfrm>
          <a:custGeom>
            <a:avLst/>
            <a:gdLst>
              <a:gd name="connsiteX0" fmla="*/ 0 w 8096249"/>
              <a:gd name="connsiteY0" fmla="*/ 6858479 h 6858479"/>
              <a:gd name="connsiteX1" fmla="*/ 2130297 w 8096249"/>
              <a:gd name="connsiteY1" fmla="*/ 6858479 h 6858479"/>
              <a:gd name="connsiteX2" fmla="*/ 2130297 w 8096249"/>
              <a:gd name="connsiteY2" fmla="*/ 6858478 h 6858479"/>
              <a:gd name="connsiteX3" fmla="*/ 8096249 w 8096249"/>
              <a:gd name="connsiteY3" fmla="*/ 6858478 h 6858479"/>
              <a:gd name="connsiteX4" fmla="*/ 4919874 w 8096249"/>
              <a:gd name="connsiteY4" fmla="*/ 0 h 6858479"/>
              <a:gd name="connsiteX5" fmla="*/ 4914297 w 8096249"/>
              <a:gd name="connsiteY5" fmla="*/ 0 h 6858479"/>
              <a:gd name="connsiteX6" fmla="*/ 3848069 w 8096249"/>
              <a:gd name="connsiteY6" fmla="*/ 0 h 6858479"/>
              <a:gd name="connsiteX7" fmla="*/ 18197 w 8096249"/>
              <a:gd name="connsiteY7" fmla="*/ 0 h 6858479"/>
              <a:gd name="connsiteX8" fmla="*/ 18197 w 8096249"/>
              <a:gd name="connsiteY8" fmla="*/ 479 h 6858479"/>
              <a:gd name="connsiteX9" fmla="*/ 0 w 8096249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96249" h="6858479">
                <a:moveTo>
                  <a:pt x="0" y="6858479"/>
                </a:moveTo>
                <a:lnTo>
                  <a:pt x="2130297" y="6858479"/>
                </a:lnTo>
                <a:lnTo>
                  <a:pt x="2130297" y="6858478"/>
                </a:lnTo>
                <a:lnTo>
                  <a:pt x="8096249" y="6858478"/>
                </a:lnTo>
                <a:lnTo>
                  <a:pt x="4919874" y="0"/>
                </a:lnTo>
                <a:lnTo>
                  <a:pt x="4914297" y="0"/>
                </a:lnTo>
                <a:lnTo>
                  <a:pt x="3848069" y="0"/>
                </a:lnTo>
                <a:lnTo>
                  <a:pt x="18197" y="0"/>
                </a:lnTo>
                <a:lnTo>
                  <a:pt x="18197" y="479"/>
                </a:lnTo>
                <a:lnTo>
                  <a:pt x="0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914430">
              <a:defRPr/>
            </a:pPr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4F0FBDC4-E3C8-4675-91A0-3E8923B0EBD4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169637" y="1034414"/>
            <a:ext cx="7474327" cy="835229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6000" dirty="0">
                <a:solidFill>
                  <a:schemeClr val="tx1"/>
                </a:solidFill>
                <a:latin typeface="Segoe UI Semibold" panose="020B0702040204020203" pitchFamily="34" charset="0"/>
                <a:ea typeface="+mj-ea"/>
                <a:cs typeface="Segoe UI Semibold" panose="020B0702040204020203" pitchFamily="34" charset="0"/>
              </a:rPr>
              <a:t>.NET Conference 2024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C27F99E4-96C4-4FFD-97E5-5AFA933C637F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189883" y="3208296"/>
            <a:ext cx="4167376" cy="115552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7200" dirty="0">
                <a:solidFill>
                  <a:schemeClr val="tx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Speakers</a:t>
            </a:r>
          </a:p>
        </p:txBody>
      </p:sp>
      <p:pic>
        <p:nvPicPr>
          <p:cNvPr id="20" name="Graphic 8">
            <a:extLst>
              <a:ext uri="{FF2B5EF4-FFF2-40B4-BE49-F238E27FC236}">
                <a16:creationId xmlns:a16="http://schemas.microsoft.com/office/drawing/2014/main" id="{0ACEC206-089E-4019-A0E8-B823DB35A7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49520" y="1284894"/>
            <a:ext cx="3071757" cy="3750402"/>
          </a:xfrm>
          <a:prstGeom prst="rect">
            <a:avLst/>
          </a:prstGeom>
        </p:spPr>
      </p:pic>
      <p:pic>
        <p:nvPicPr>
          <p:cNvPr id="21" name="Immagine 20" descr="Immagine che contiene testo, clipart, grafica vettoriale, segnale&#10;&#10;Descrizione generata automaticamente">
            <a:extLst>
              <a:ext uri="{FF2B5EF4-FFF2-40B4-BE49-F238E27FC236}">
                <a16:creationId xmlns:a16="http://schemas.microsoft.com/office/drawing/2014/main" id="{6E9FF8F8-F3C1-4DB9-8899-53521B8899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82684" y="452018"/>
            <a:ext cx="822093" cy="822093"/>
          </a:xfrm>
          <a:prstGeom prst="rect">
            <a:avLst/>
          </a:prstGeom>
        </p:spPr>
      </p:pic>
      <p:grpSp>
        <p:nvGrpSpPr>
          <p:cNvPr id="19" name="Google Shape;516;p1">
            <a:extLst>
              <a:ext uri="{FF2B5EF4-FFF2-40B4-BE49-F238E27FC236}">
                <a16:creationId xmlns:a16="http://schemas.microsoft.com/office/drawing/2014/main" id="{AB2BB9E7-518B-CB5A-F187-21DDE43B7DA2}"/>
              </a:ext>
            </a:extLst>
          </p:cNvPr>
          <p:cNvGrpSpPr/>
          <p:nvPr/>
        </p:nvGrpSpPr>
        <p:grpSpPr>
          <a:xfrm>
            <a:off x="0" y="5268160"/>
            <a:ext cx="12192000" cy="1230088"/>
            <a:chOff x="89896" y="5269906"/>
            <a:chExt cx="12192000" cy="1230088"/>
          </a:xfrm>
        </p:grpSpPr>
        <p:sp>
          <p:nvSpPr>
            <p:cNvPr id="22" name="Google Shape;517;p1">
              <a:extLst>
                <a:ext uri="{FF2B5EF4-FFF2-40B4-BE49-F238E27FC236}">
                  <a16:creationId xmlns:a16="http://schemas.microsoft.com/office/drawing/2014/main" id="{74D5A0FE-FCAC-BE21-FA1A-17B0E2F14C5F}"/>
                </a:ext>
              </a:extLst>
            </p:cNvPr>
            <p:cNvSpPr/>
            <p:nvPr/>
          </p:nvSpPr>
          <p:spPr>
            <a:xfrm>
              <a:off x="89896" y="5269906"/>
              <a:ext cx="12192000" cy="1127868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3" name="Google Shape;518;p1">
              <a:extLst>
                <a:ext uri="{FF2B5EF4-FFF2-40B4-BE49-F238E27FC236}">
                  <a16:creationId xmlns:a16="http://schemas.microsoft.com/office/drawing/2014/main" id="{99895A9C-C30F-0FA7-C424-E9AF0C0AF1DD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</a:blip>
            <a:srcRect t="25716" b="25625"/>
            <a:stretch/>
          </p:blipFill>
          <p:spPr>
            <a:xfrm>
              <a:off x="169637" y="5480882"/>
              <a:ext cx="2948702" cy="7174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" name="Google Shape;519;p1">
              <a:extLst>
                <a:ext uri="{FF2B5EF4-FFF2-40B4-BE49-F238E27FC236}">
                  <a16:creationId xmlns:a16="http://schemas.microsoft.com/office/drawing/2014/main" id="{9F635826-1755-F70C-38B1-E43E2D1E4BCE}"/>
                </a:ext>
              </a:extLst>
            </p:cNvPr>
            <p:cNvPicPr preferRelativeResize="0"/>
            <p:nvPr/>
          </p:nvPicPr>
          <p:blipFill rotWithShape="1">
            <a:blip r:embed="rId7">
              <a:alphaModFix/>
            </a:blip>
            <a:srcRect t="20190" b="25625"/>
            <a:stretch/>
          </p:blipFill>
          <p:spPr>
            <a:xfrm>
              <a:off x="3237193" y="5460839"/>
              <a:ext cx="2948703" cy="7988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" name="Google Shape;521;p1">
              <a:extLst>
                <a:ext uri="{FF2B5EF4-FFF2-40B4-BE49-F238E27FC236}">
                  <a16:creationId xmlns:a16="http://schemas.microsoft.com/office/drawing/2014/main" id="{80C573C1-A4DF-4BC9-256E-28073861E3F8}"/>
                </a:ext>
              </a:extLst>
            </p:cNvPr>
            <p:cNvPicPr preferRelativeResize="0"/>
            <p:nvPr/>
          </p:nvPicPr>
          <p:blipFill rotWithShape="1">
            <a:blip r:embed="rId8">
              <a:alphaModFix/>
            </a:blip>
            <a:srcRect l="10365" t="20279" r="10338" b="19576"/>
            <a:stretch/>
          </p:blipFill>
          <p:spPr>
            <a:xfrm>
              <a:off x="10412746" y="5372036"/>
              <a:ext cx="1095809" cy="4155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" name="Google Shape;522;p1">
              <a:extLst>
                <a:ext uri="{FF2B5EF4-FFF2-40B4-BE49-F238E27FC236}">
                  <a16:creationId xmlns:a16="http://schemas.microsoft.com/office/drawing/2014/main" id="{B44F61BE-22B3-66E3-E747-EE4D702D640A}"/>
                </a:ext>
              </a:extLst>
            </p:cNvPr>
            <p:cNvPicPr preferRelativeResize="0"/>
            <p:nvPr/>
          </p:nvPicPr>
          <p:blipFill rotWithShape="1">
            <a:blip r:embed="rId9">
              <a:alphaModFix/>
            </a:blip>
            <a:srcRect l="15501" t="8881" r="14941" b="11089"/>
            <a:stretch/>
          </p:blipFill>
          <p:spPr>
            <a:xfrm>
              <a:off x="8342758" y="5626905"/>
              <a:ext cx="872086" cy="5090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" name="Google Shape;523;p1">
              <a:extLst>
                <a:ext uri="{FF2B5EF4-FFF2-40B4-BE49-F238E27FC236}">
                  <a16:creationId xmlns:a16="http://schemas.microsoft.com/office/drawing/2014/main" id="{3FE76E23-F9B2-7357-A121-38A8A635DC24}"/>
                </a:ext>
              </a:extLst>
            </p:cNvPr>
            <p:cNvPicPr preferRelativeResize="0"/>
            <p:nvPr/>
          </p:nvPicPr>
          <p:blipFill rotWithShape="1">
            <a:blip r:embed="rId10">
              <a:alphaModFix/>
            </a:blip>
            <a:srcRect l="4726" t="24545" r="6364" b="25105"/>
            <a:stretch/>
          </p:blipFill>
          <p:spPr>
            <a:xfrm>
              <a:off x="6423074" y="5647835"/>
              <a:ext cx="1649927" cy="4671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" name="Google Shape;524;p1" descr="Immagine che contiene testo, bigliettodavisita, grafica vettoriale&#10;&#10;Descrizione generata automaticamente">
              <a:extLst>
                <a:ext uri="{FF2B5EF4-FFF2-40B4-BE49-F238E27FC236}">
                  <a16:creationId xmlns:a16="http://schemas.microsoft.com/office/drawing/2014/main" id="{FC23DE8B-D0E3-CBD4-4690-25210FD7D481}"/>
                </a:ext>
              </a:extLst>
            </p:cNvPr>
            <p:cNvPicPr preferRelativeResize="0"/>
            <p:nvPr/>
          </p:nvPicPr>
          <p:blipFill rotWithShape="1">
            <a:blip r:embed="rId11">
              <a:alphaModFix/>
            </a:blip>
            <a:srcRect l="13928" t="7909" r="12948" b="7531"/>
            <a:stretch/>
          </p:blipFill>
          <p:spPr>
            <a:xfrm>
              <a:off x="11143960" y="5805140"/>
              <a:ext cx="600902" cy="69485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" name="Google Shape;525;p1" descr="Immagine che contiene silhouette&#10;&#10;Descrizione generata automaticamente">
              <a:extLst>
                <a:ext uri="{FF2B5EF4-FFF2-40B4-BE49-F238E27FC236}">
                  <a16:creationId xmlns:a16="http://schemas.microsoft.com/office/drawing/2014/main" id="{EA6AAD58-C3DC-C44B-80BC-FCF5F851EF2E}"/>
                </a:ext>
              </a:extLst>
            </p:cNvPr>
            <p:cNvPicPr preferRelativeResize="0"/>
            <p:nvPr/>
          </p:nvPicPr>
          <p:blipFill rotWithShape="1">
            <a:blip r:embed="rId12">
              <a:alphaModFix/>
            </a:blip>
            <a:srcRect l="16626" t="9527" r="16628" b="8580"/>
            <a:stretch/>
          </p:blipFill>
          <p:spPr>
            <a:xfrm>
              <a:off x="10042571" y="5914905"/>
              <a:ext cx="955273" cy="533979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41224296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DE6A193-4755-479A-BC6F-A7EBCA73B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B8B8498-A488-40AF-99EB-F622ED9AD6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8896786" cy="6858478"/>
          </a:xfrm>
          <a:custGeom>
            <a:avLst/>
            <a:gdLst>
              <a:gd name="connsiteX0" fmla="*/ 1472231 w 8896786"/>
              <a:gd name="connsiteY0" fmla="*/ 6858478 h 6858478"/>
              <a:gd name="connsiteX1" fmla="*/ 8896786 w 8896786"/>
              <a:gd name="connsiteY1" fmla="*/ 6858478 h 6858478"/>
              <a:gd name="connsiteX2" fmla="*/ 5720411 w 8896786"/>
              <a:gd name="connsiteY2" fmla="*/ 0 h 6858478"/>
              <a:gd name="connsiteX3" fmla="*/ 5714834 w 8896786"/>
              <a:gd name="connsiteY3" fmla="*/ 0 h 6858478"/>
              <a:gd name="connsiteX4" fmla="*/ 4648606 w 8896786"/>
              <a:gd name="connsiteY4" fmla="*/ 0 h 6858478"/>
              <a:gd name="connsiteX5" fmla="*/ 0 w 8896786"/>
              <a:gd name="connsiteY5" fmla="*/ 0 h 6858478"/>
              <a:gd name="connsiteX6" fmla="*/ 0 w 8896786"/>
              <a:gd name="connsiteY6" fmla="*/ 6857915 h 6858478"/>
              <a:gd name="connsiteX7" fmla="*/ 1472491 w 8896786"/>
              <a:gd name="connsiteY7" fmla="*/ 6857915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896786" h="6858478">
                <a:moveTo>
                  <a:pt x="1472231" y="6858478"/>
                </a:moveTo>
                <a:lnTo>
                  <a:pt x="8896786" y="6858478"/>
                </a:lnTo>
                <a:lnTo>
                  <a:pt x="5720411" y="0"/>
                </a:lnTo>
                <a:lnTo>
                  <a:pt x="5714834" y="0"/>
                </a:lnTo>
                <a:lnTo>
                  <a:pt x="4648606" y="0"/>
                </a:lnTo>
                <a:lnTo>
                  <a:pt x="0" y="0"/>
                </a:lnTo>
                <a:lnTo>
                  <a:pt x="0" y="6857915"/>
                </a:lnTo>
                <a:lnTo>
                  <a:pt x="1472491" y="6857915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914430">
              <a:defRPr/>
            </a:pPr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2F033D07-FE42-4E5C-A00A-FFE1D42C0F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9"/>
            <a:ext cx="8096249" cy="6858479"/>
          </a:xfrm>
          <a:custGeom>
            <a:avLst/>
            <a:gdLst>
              <a:gd name="connsiteX0" fmla="*/ 0 w 8096249"/>
              <a:gd name="connsiteY0" fmla="*/ 6858479 h 6858479"/>
              <a:gd name="connsiteX1" fmla="*/ 2130297 w 8096249"/>
              <a:gd name="connsiteY1" fmla="*/ 6858479 h 6858479"/>
              <a:gd name="connsiteX2" fmla="*/ 2130297 w 8096249"/>
              <a:gd name="connsiteY2" fmla="*/ 6858478 h 6858479"/>
              <a:gd name="connsiteX3" fmla="*/ 8096249 w 8096249"/>
              <a:gd name="connsiteY3" fmla="*/ 6858478 h 6858479"/>
              <a:gd name="connsiteX4" fmla="*/ 4919874 w 8096249"/>
              <a:gd name="connsiteY4" fmla="*/ 0 h 6858479"/>
              <a:gd name="connsiteX5" fmla="*/ 4914297 w 8096249"/>
              <a:gd name="connsiteY5" fmla="*/ 0 h 6858479"/>
              <a:gd name="connsiteX6" fmla="*/ 3848069 w 8096249"/>
              <a:gd name="connsiteY6" fmla="*/ 0 h 6858479"/>
              <a:gd name="connsiteX7" fmla="*/ 18197 w 8096249"/>
              <a:gd name="connsiteY7" fmla="*/ 0 h 6858479"/>
              <a:gd name="connsiteX8" fmla="*/ 18197 w 8096249"/>
              <a:gd name="connsiteY8" fmla="*/ 479 h 6858479"/>
              <a:gd name="connsiteX9" fmla="*/ 0 w 8096249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96249" h="6858479">
                <a:moveTo>
                  <a:pt x="0" y="6858479"/>
                </a:moveTo>
                <a:lnTo>
                  <a:pt x="2130297" y="6858479"/>
                </a:lnTo>
                <a:lnTo>
                  <a:pt x="2130297" y="6858478"/>
                </a:lnTo>
                <a:lnTo>
                  <a:pt x="8096249" y="6858478"/>
                </a:lnTo>
                <a:lnTo>
                  <a:pt x="4919874" y="0"/>
                </a:lnTo>
                <a:lnTo>
                  <a:pt x="4914297" y="0"/>
                </a:lnTo>
                <a:lnTo>
                  <a:pt x="3848069" y="0"/>
                </a:lnTo>
                <a:lnTo>
                  <a:pt x="18197" y="0"/>
                </a:lnTo>
                <a:lnTo>
                  <a:pt x="18197" y="479"/>
                </a:lnTo>
                <a:lnTo>
                  <a:pt x="0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914430">
              <a:defRPr/>
            </a:pPr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4F0FBDC4-E3C8-4675-91A0-3E8923B0EBD4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169637" y="1034414"/>
            <a:ext cx="7474327" cy="835229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6000" dirty="0">
                <a:solidFill>
                  <a:schemeClr val="tx1"/>
                </a:solidFill>
                <a:latin typeface="Segoe UI Semibold" panose="020B0702040204020203" pitchFamily="34" charset="0"/>
                <a:ea typeface="+mj-ea"/>
                <a:cs typeface="Segoe UI Semibold" panose="020B0702040204020203" pitchFamily="34" charset="0"/>
              </a:rPr>
              <a:t>.NET Conference 2024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C27F99E4-96C4-4FFD-97E5-5AFA933C637F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189883" y="3208296"/>
            <a:ext cx="4167376" cy="115552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7200" dirty="0">
                <a:solidFill>
                  <a:schemeClr val="tx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Agenda</a:t>
            </a:r>
          </a:p>
        </p:txBody>
      </p:sp>
      <p:pic>
        <p:nvPicPr>
          <p:cNvPr id="15" name="Graphic 6">
            <a:extLst>
              <a:ext uri="{FF2B5EF4-FFF2-40B4-BE49-F238E27FC236}">
                <a16:creationId xmlns:a16="http://schemas.microsoft.com/office/drawing/2014/main" id="{7ED837D5-D472-445B-92B6-2F3B5E9D31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08682" y="1319227"/>
            <a:ext cx="3741102" cy="3741102"/>
          </a:xfrm>
          <a:prstGeom prst="rect">
            <a:avLst/>
          </a:prstGeom>
        </p:spPr>
      </p:pic>
      <p:pic>
        <p:nvPicPr>
          <p:cNvPr id="16" name="Immagine 15" descr="Immagine che contiene testo, clipart, grafica vettoriale, segnale&#10;&#10;Descrizione generata automaticamente">
            <a:extLst>
              <a:ext uri="{FF2B5EF4-FFF2-40B4-BE49-F238E27FC236}">
                <a16:creationId xmlns:a16="http://schemas.microsoft.com/office/drawing/2014/main" id="{0EC9C8AA-04D8-4382-A5D7-0C1EC36C72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82684" y="452018"/>
            <a:ext cx="822093" cy="822093"/>
          </a:xfrm>
          <a:prstGeom prst="rect">
            <a:avLst/>
          </a:prstGeom>
        </p:spPr>
      </p:pic>
      <p:sp>
        <p:nvSpPr>
          <p:cNvPr id="20" name="Google Shape;517;p1">
            <a:extLst>
              <a:ext uri="{FF2B5EF4-FFF2-40B4-BE49-F238E27FC236}">
                <a16:creationId xmlns:a16="http://schemas.microsoft.com/office/drawing/2014/main" id="{6B712C95-B893-ACFE-0EDF-77E37D1588BF}"/>
              </a:ext>
            </a:extLst>
          </p:cNvPr>
          <p:cNvSpPr/>
          <p:nvPr/>
        </p:nvSpPr>
        <p:spPr>
          <a:xfrm>
            <a:off x="0" y="5268160"/>
            <a:ext cx="12192000" cy="112786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" name="Google Shape;522;p1">
            <a:extLst>
              <a:ext uri="{FF2B5EF4-FFF2-40B4-BE49-F238E27FC236}">
                <a16:creationId xmlns:a16="http://schemas.microsoft.com/office/drawing/2014/main" id="{FA673894-99F2-4E24-5130-635E13F407F3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l="15501" t="8881" r="14941" b="11089"/>
          <a:stretch/>
        </p:blipFill>
        <p:spPr>
          <a:xfrm>
            <a:off x="10270207" y="5758620"/>
            <a:ext cx="715468" cy="41761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18" name="Google Shape;518;p1">
            <a:extLst>
              <a:ext uri="{FF2B5EF4-FFF2-40B4-BE49-F238E27FC236}">
                <a16:creationId xmlns:a16="http://schemas.microsoft.com/office/drawing/2014/main" id="{B8684F2C-F2DA-6516-77ED-98743CF12885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t="25716" b="25625"/>
          <a:stretch/>
        </p:blipFill>
        <p:spPr>
          <a:xfrm>
            <a:off x="178460" y="5490905"/>
            <a:ext cx="2410203" cy="58639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19" name="Google Shape;519;p1">
            <a:extLst>
              <a:ext uri="{FF2B5EF4-FFF2-40B4-BE49-F238E27FC236}">
                <a16:creationId xmlns:a16="http://schemas.microsoft.com/office/drawing/2014/main" id="{CF3A8B64-AD24-70C9-B8AF-D653B7C056DF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 t="20190" b="25625"/>
          <a:stretch/>
        </p:blipFill>
        <p:spPr>
          <a:xfrm>
            <a:off x="2766044" y="5444077"/>
            <a:ext cx="2510075" cy="68004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21" name="Immagine 20">
            <a:extLst>
              <a:ext uri="{FF2B5EF4-FFF2-40B4-BE49-F238E27FC236}">
                <a16:creationId xmlns:a16="http://schemas.microsoft.com/office/drawing/2014/main" id="{0068E83E-5C6A-B714-7761-39FA38800790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4726" t="20070" r="6364" b="20697"/>
          <a:stretch/>
        </p:blipFill>
        <p:spPr>
          <a:xfrm>
            <a:off x="5776111" y="5490905"/>
            <a:ext cx="1500727" cy="499892"/>
          </a:xfrm>
          <a:prstGeom prst="rect">
            <a:avLst/>
          </a:prstGeom>
        </p:spPr>
      </p:pic>
      <p:pic>
        <p:nvPicPr>
          <p:cNvPr id="22" name="Immagine 21" descr="Immagine che contiene Carattere, Elementi grafici, logo, simbolo&#10;&#10;Descrizione generata automaticamente">
            <a:extLst>
              <a:ext uri="{FF2B5EF4-FFF2-40B4-BE49-F238E27FC236}">
                <a16:creationId xmlns:a16="http://schemas.microsoft.com/office/drawing/2014/main" id="{E091B6BE-6FE9-6A87-5FC2-553F69920B8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05541" y="5390553"/>
            <a:ext cx="866066" cy="866066"/>
          </a:xfrm>
          <a:prstGeom prst="rect">
            <a:avLst/>
          </a:prstGeom>
        </p:spPr>
      </p:pic>
      <p:pic>
        <p:nvPicPr>
          <p:cNvPr id="23" name="Google Shape;521;p1">
            <a:extLst>
              <a:ext uri="{FF2B5EF4-FFF2-40B4-BE49-F238E27FC236}">
                <a16:creationId xmlns:a16="http://schemas.microsoft.com/office/drawing/2014/main" id="{C05F38D4-095D-8DD9-7C51-ACF3901ACC4B}"/>
              </a:ext>
            </a:extLst>
          </p:cNvPr>
          <p:cNvPicPr preferRelativeResize="0"/>
          <p:nvPr/>
        </p:nvPicPr>
        <p:blipFill rotWithShape="1">
          <a:blip r:embed="rId11">
            <a:alphaModFix/>
          </a:blip>
          <a:srcRect l="10365" t="20279" r="10338" b="19576"/>
          <a:stretch/>
        </p:blipFill>
        <p:spPr>
          <a:xfrm>
            <a:off x="10401029" y="5357012"/>
            <a:ext cx="964393" cy="36574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24" name="Google Shape;524;p1" descr="Immagine che contiene testo, bigliettodavisita, grafica vettoriale&#10;&#10;Descrizione generata automaticamente">
            <a:extLst>
              <a:ext uri="{FF2B5EF4-FFF2-40B4-BE49-F238E27FC236}">
                <a16:creationId xmlns:a16="http://schemas.microsoft.com/office/drawing/2014/main" id="{CD45A90F-4E88-54AF-65C1-62B304047123}"/>
              </a:ext>
            </a:extLst>
          </p:cNvPr>
          <p:cNvPicPr preferRelativeResize="0"/>
          <p:nvPr/>
        </p:nvPicPr>
        <p:blipFill rotWithShape="1">
          <a:blip r:embed="rId12">
            <a:alphaModFix/>
          </a:blip>
          <a:srcRect l="13928" t="7909" r="12948" b="7531"/>
          <a:stretch/>
        </p:blipFill>
        <p:spPr>
          <a:xfrm>
            <a:off x="11092022" y="5692588"/>
            <a:ext cx="515775" cy="5964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25" name="Elemento grafico 24">
            <a:extLst>
              <a:ext uri="{FF2B5EF4-FFF2-40B4-BE49-F238E27FC236}">
                <a16:creationId xmlns:a16="http://schemas.microsoft.com/office/drawing/2014/main" id="{1DE940BF-2356-B78E-6849-5609F5DAA2F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471682" y="5565668"/>
            <a:ext cx="1465266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6900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DE6A193-4755-479A-BC6F-A7EBCA73B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B8B8498-A488-40AF-99EB-F622ED9AD6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8896786" cy="6858478"/>
          </a:xfrm>
          <a:custGeom>
            <a:avLst/>
            <a:gdLst>
              <a:gd name="connsiteX0" fmla="*/ 1472231 w 8896786"/>
              <a:gd name="connsiteY0" fmla="*/ 6858478 h 6858478"/>
              <a:gd name="connsiteX1" fmla="*/ 8896786 w 8896786"/>
              <a:gd name="connsiteY1" fmla="*/ 6858478 h 6858478"/>
              <a:gd name="connsiteX2" fmla="*/ 5720411 w 8896786"/>
              <a:gd name="connsiteY2" fmla="*/ 0 h 6858478"/>
              <a:gd name="connsiteX3" fmla="*/ 5714834 w 8896786"/>
              <a:gd name="connsiteY3" fmla="*/ 0 h 6858478"/>
              <a:gd name="connsiteX4" fmla="*/ 4648606 w 8896786"/>
              <a:gd name="connsiteY4" fmla="*/ 0 h 6858478"/>
              <a:gd name="connsiteX5" fmla="*/ 0 w 8896786"/>
              <a:gd name="connsiteY5" fmla="*/ 0 h 6858478"/>
              <a:gd name="connsiteX6" fmla="*/ 0 w 8896786"/>
              <a:gd name="connsiteY6" fmla="*/ 6857915 h 6858478"/>
              <a:gd name="connsiteX7" fmla="*/ 1472491 w 8896786"/>
              <a:gd name="connsiteY7" fmla="*/ 6857915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896786" h="6858478">
                <a:moveTo>
                  <a:pt x="1472231" y="6858478"/>
                </a:moveTo>
                <a:lnTo>
                  <a:pt x="8896786" y="6858478"/>
                </a:lnTo>
                <a:lnTo>
                  <a:pt x="5720411" y="0"/>
                </a:lnTo>
                <a:lnTo>
                  <a:pt x="5714834" y="0"/>
                </a:lnTo>
                <a:lnTo>
                  <a:pt x="4648606" y="0"/>
                </a:lnTo>
                <a:lnTo>
                  <a:pt x="0" y="0"/>
                </a:lnTo>
                <a:lnTo>
                  <a:pt x="0" y="6857915"/>
                </a:lnTo>
                <a:lnTo>
                  <a:pt x="1472491" y="6857915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914430">
              <a:defRPr/>
            </a:pPr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2F033D07-FE42-4E5C-A00A-FFE1D42C0F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9"/>
            <a:ext cx="8096249" cy="6858479"/>
          </a:xfrm>
          <a:custGeom>
            <a:avLst/>
            <a:gdLst>
              <a:gd name="connsiteX0" fmla="*/ 0 w 8096249"/>
              <a:gd name="connsiteY0" fmla="*/ 6858479 h 6858479"/>
              <a:gd name="connsiteX1" fmla="*/ 2130297 w 8096249"/>
              <a:gd name="connsiteY1" fmla="*/ 6858479 h 6858479"/>
              <a:gd name="connsiteX2" fmla="*/ 2130297 w 8096249"/>
              <a:gd name="connsiteY2" fmla="*/ 6858478 h 6858479"/>
              <a:gd name="connsiteX3" fmla="*/ 8096249 w 8096249"/>
              <a:gd name="connsiteY3" fmla="*/ 6858478 h 6858479"/>
              <a:gd name="connsiteX4" fmla="*/ 4919874 w 8096249"/>
              <a:gd name="connsiteY4" fmla="*/ 0 h 6858479"/>
              <a:gd name="connsiteX5" fmla="*/ 4914297 w 8096249"/>
              <a:gd name="connsiteY5" fmla="*/ 0 h 6858479"/>
              <a:gd name="connsiteX6" fmla="*/ 3848069 w 8096249"/>
              <a:gd name="connsiteY6" fmla="*/ 0 h 6858479"/>
              <a:gd name="connsiteX7" fmla="*/ 18197 w 8096249"/>
              <a:gd name="connsiteY7" fmla="*/ 0 h 6858479"/>
              <a:gd name="connsiteX8" fmla="*/ 18197 w 8096249"/>
              <a:gd name="connsiteY8" fmla="*/ 479 h 6858479"/>
              <a:gd name="connsiteX9" fmla="*/ 0 w 8096249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96249" h="6858479">
                <a:moveTo>
                  <a:pt x="0" y="6858479"/>
                </a:moveTo>
                <a:lnTo>
                  <a:pt x="2130297" y="6858479"/>
                </a:lnTo>
                <a:lnTo>
                  <a:pt x="2130297" y="6858478"/>
                </a:lnTo>
                <a:lnTo>
                  <a:pt x="8096249" y="6858478"/>
                </a:lnTo>
                <a:lnTo>
                  <a:pt x="4919874" y="0"/>
                </a:lnTo>
                <a:lnTo>
                  <a:pt x="4914297" y="0"/>
                </a:lnTo>
                <a:lnTo>
                  <a:pt x="3848069" y="0"/>
                </a:lnTo>
                <a:lnTo>
                  <a:pt x="18197" y="0"/>
                </a:lnTo>
                <a:lnTo>
                  <a:pt x="18197" y="479"/>
                </a:lnTo>
                <a:lnTo>
                  <a:pt x="0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914430">
              <a:defRPr/>
            </a:pPr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4F0FBDC4-E3C8-4675-91A0-3E8923B0EBD4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169637" y="1034414"/>
            <a:ext cx="7474327" cy="835229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6000" dirty="0">
                <a:solidFill>
                  <a:schemeClr val="tx1"/>
                </a:solidFill>
                <a:latin typeface="Segoe UI Semibold" panose="020B0702040204020203" pitchFamily="34" charset="0"/>
                <a:ea typeface="+mj-ea"/>
                <a:cs typeface="Segoe UI Semibold" panose="020B0702040204020203" pitchFamily="34" charset="0"/>
              </a:rPr>
              <a:t>.NET Conference 2024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C27F99E4-96C4-4FFD-97E5-5AFA933C637F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189883" y="3208296"/>
            <a:ext cx="4167376" cy="115552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7200" dirty="0">
                <a:solidFill>
                  <a:schemeClr val="tx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Sessions</a:t>
            </a:r>
          </a:p>
        </p:txBody>
      </p:sp>
      <p:pic>
        <p:nvPicPr>
          <p:cNvPr id="16" name="Immagine 15" descr="Immagine che contiene testo, clipart, grafica vettoriale, segnale&#10;&#10;Descrizione generata automaticamente">
            <a:extLst>
              <a:ext uri="{FF2B5EF4-FFF2-40B4-BE49-F238E27FC236}">
                <a16:creationId xmlns:a16="http://schemas.microsoft.com/office/drawing/2014/main" id="{0EC9C8AA-04D8-4382-A5D7-0C1EC36C72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82684" y="452018"/>
            <a:ext cx="822093" cy="822093"/>
          </a:xfrm>
          <a:prstGeom prst="rect">
            <a:avLst/>
          </a:prstGeom>
        </p:spPr>
      </p:pic>
      <p:pic>
        <p:nvPicPr>
          <p:cNvPr id="20" name="Graphic 8">
            <a:extLst>
              <a:ext uri="{FF2B5EF4-FFF2-40B4-BE49-F238E27FC236}">
                <a16:creationId xmlns:a16="http://schemas.microsoft.com/office/drawing/2014/main" id="{75B97825-E4AC-4E83-976A-E726E51980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34514" y="1749526"/>
            <a:ext cx="4024263" cy="3294372"/>
          </a:xfrm>
          <a:prstGeom prst="rect">
            <a:avLst/>
          </a:prstGeom>
        </p:spPr>
      </p:pic>
      <p:sp>
        <p:nvSpPr>
          <p:cNvPr id="19" name="Google Shape;517;p1">
            <a:extLst>
              <a:ext uri="{FF2B5EF4-FFF2-40B4-BE49-F238E27FC236}">
                <a16:creationId xmlns:a16="http://schemas.microsoft.com/office/drawing/2014/main" id="{4ECBDCB5-28EE-97F1-8425-52DBBE5AA773}"/>
              </a:ext>
            </a:extLst>
          </p:cNvPr>
          <p:cNvSpPr/>
          <p:nvPr/>
        </p:nvSpPr>
        <p:spPr>
          <a:xfrm>
            <a:off x="0" y="5268160"/>
            <a:ext cx="12192000" cy="112786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Google Shape;522;p1">
            <a:extLst>
              <a:ext uri="{FF2B5EF4-FFF2-40B4-BE49-F238E27FC236}">
                <a16:creationId xmlns:a16="http://schemas.microsoft.com/office/drawing/2014/main" id="{E9A9C3E0-5233-54AA-4914-F3BA5C87BD8C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l="15501" t="8881" r="14941" b="11089"/>
          <a:stretch/>
        </p:blipFill>
        <p:spPr>
          <a:xfrm>
            <a:off x="10270207" y="5758620"/>
            <a:ext cx="715468" cy="41761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5" name="Google Shape;518;p1">
            <a:extLst>
              <a:ext uri="{FF2B5EF4-FFF2-40B4-BE49-F238E27FC236}">
                <a16:creationId xmlns:a16="http://schemas.microsoft.com/office/drawing/2014/main" id="{4600DBC9-DD7E-AD98-EA2E-5989B252C49C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t="25716" b="25625"/>
          <a:stretch/>
        </p:blipFill>
        <p:spPr>
          <a:xfrm>
            <a:off x="178460" y="5490905"/>
            <a:ext cx="2410203" cy="58639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6" name="Google Shape;519;p1">
            <a:extLst>
              <a:ext uri="{FF2B5EF4-FFF2-40B4-BE49-F238E27FC236}">
                <a16:creationId xmlns:a16="http://schemas.microsoft.com/office/drawing/2014/main" id="{0E88F75B-93D4-5467-3533-DAA6CA399DF7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 t="20190" b="25625"/>
          <a:stretch/>
        </p:blipFill>
        <p:spPr>
          <a:xfrm>
            <a:off x="2766044" y="5444077"/>
            <a:ext cx="2510075" cy="68004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240C2BCD-D48A-A672-DE7D-4DB66464004E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4726" t="20070" r="6364" b="20697"/>
          <a:stretch/>
        </p:blipFill>
        <p:spPr>
          <a:xfrm>
            <a:off x="5776111" y="5490905"/>
            <a:ext cx="1500727" cy="499892"/>
          </a:xfrm>
          <a:prstGeom prst="rect">
            <a:avLst/>
          </a:prstGeom>
        </p:spPr>
      </p:pic>
      <p:pic>
        <p:nvPicPr>
          <p:cNvPr id="8" name="Immagine 7" descr="Immagine che contiene Carattere, Elementi grafici, logo, simbolo&#10;&#10;Descrizione generata automaticamente">
            <a:extLst>
              <a:ext uri="{FF2B5EF4-FFF2-40B4-BE49-F238E27FC236}">
                <a16:creationId xmlns:a16="http://schemas.microsoft.com/office/drawing/2014/main" id="{C914E739-70FF-9149-E7C6-EA81D150B69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05541" y="5390553"/>
            <a:ext cx="866066" cy="866066"/>
          </a:xfrm>
          <a:prstGeom prst="rect">
            <a:avLst/>
          </a:prstGeom>
        </p:spPr>
      </p:pic>
      <p:pic>
        <p:nvPicPr>
          <p:cNvPr id="10" name="Google Shape;521;p1">
            <a:extLst>
              <a:ext uri="{FF2B5EF4-FFF2-40B4-BE49-F238E27FC236}">
                <a16:creationId xmlns:a16="http://schemas.microsoft.com/office/drawing/2014/main" id="{41F4BF39-2AD8-75F0-FCA6-C01434DFEEFB}"/>
              </a:ext>
            </a:extLst>
          </p:cNvPr>
          <p:cNvPicPr preferRelativeResize="0"/>
          <p:nvPr/>
        </p:nvPicPr>
        <p:blipFill rotWithShape="1">
          <a:blip r:embed="rId11">
            <a:alphaModFix/>
          </a:blip>
          <a:srcRect l="10365" t="20279" r="10338" b="19576"/>
          <a:stretch/>
        </p:blipFill>
        <p:spPr>
          <a:xfrm>
            <a:off x="10401029" y="5357012"/>
            <a:ext cx="964393" cy="36574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12" name="Google Shape;524;p1" descr="Immagine che contiene testo, bigliettodavisita, grafica vettoriale&#10;&#10;Descrizione generata automaticamente">
            <a:extLst>
              <a:ext uri="{FF2B5EF4-FFF2-40B4-BE49-F238E27FC236}">
                <a16:creationId xmlns:a16="http://schemas.microsoft.com/office/drawing/2014/main" id="{0EFCF5BA-87E1-8FEB-49AF-0A8AEE043E5D}"/>
              </a:ext>
            </a:extLst>
          </p:cNvPr>
          <p:cNvPicPr preferRelativeResize="0"/>
          <p:nvPr/>
        </p:nvPicPr>
        <p:blipFill rotWithShape="1">
          <a:blip r:embed="rId12">
            <a:alphaModFix/>
          </a:blip>
          <a:srcRect l="13928" t="7909" r="12948" b="7531"/>
          <a:stretch/>
        </p:blipFill>
        <p:spPr>
          <a:xfrm>
            <a:off x="11092022" y="5692588"/>
            <a:ext cx="515775" cy="5964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14" name="Elemento grafico 13">
            <a:extLst>
              <a:ext uri="{FF2B5EF4-FFF2-40B4-BE49-F238E27FC236}">
                <a16:creationId xmlns:a16="http://schemas.microsoft.com/office/drawing/2014/main" id="{826ABA1C-191E-1ADD-5DEE-9320A0A7576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471682" y="5565668"/>
            <a:ext cx="1465266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6462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DE6A193-4755-479A-BC6F-A7EBCA73B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B8B8498-A488-40AF-99EB-F622ED9AD6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8896786" cy="6858478"/>
          </a:xfrm>
          <a:custGeom>
            <a:avLst/>
            <a:gdLst>
              <a:gd name="connsiteX0" fmla="*/ 1472231 w 8896786"/>
              <a:gd name="connsiteY0" fmla="*/ 6858478 h 6858478"/>
              <a:gd name="connsiteX1" fmla="*/ 8896786 w 8896786"/>
              <a:gd name="connsiteY1" fmla="*/ 6858478 h 6858478"/>
              <a:gd name="connsiteX2" fmla="*/ 5720411 w 8896786"/>
              <a:gd name="connsiteY2" fmla="*/ 0 h 6858478"/>
              <a:gd name="connsiteX3" fmla="*/ 5714834 w 8896786"/>
              <a:gd name="connsiteY3" fmla="*/ 0 h 6858478"/>
              <a:gd name="connsiteX4" fmla="*/ 4648606 w 8896786"/>
              <a:gd name="connsiteY4" fmla="*/ 0 h 6858478"/>
              <a:gd name="connsiteX5" fmla="*/ 0 w 8896786"/>
              <a:gd name="connsiteY5" fmla="*/ 0 h 6858478"/>
              <a:gd name="connsiteX6" fmla="*/ 0 w 8896786"/>
              <a:gd name="connsiteY6" fmla="*/ 6857915 h 6858478"/>
              <a:gd name="connsiteX7" fmla="*/ 1472491 w 8896786"/>
              <a:gd name="connsiteY7" fmla="*/ 6857915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896786" h="6858478">
                <a:moveTo>
                  <a:pt x="1472231" y="6858478"/>
                </a:moveTo>
                <a:lnTo>
                  <a:pt x="8896786" y="6858478"/>
                </a:lnTo>
                <a:lnTo>
                  <a:pt x="5720411" y="0"/>
                </a:lnTo>
                <a:lnTo>
                  <a:pt x="5714834" y="0"/>
                </a:lnTo>
                <a:lnTo>
                  <a:pt x="4648606" y="0"/>
                </a:lnTo>
                <a:lnTo>
                  <a:pt x="0" y="0"/>
                </a:lnTo>
                <a:lnTo>
                  <a:pt x="0" y="6857915"/>
                </a:lnTo>
                <a:lnTo>
                  <a:pt x="1472491" y="6857915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914430">
              <a:defRPr/>
            </a:pPr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2F033D07-FE42-4E5C-A00A-FFE1D42C0F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9"/>
            <a:ext cx="8096249" cy="6858479"/>
          </a:xfrm>
          <a:custGeom>
            <a:avLst/>
            <a:gdLst>
              <a:gd name="connsiteX0" fmla="*/ 0 w 8096249"/>
              <a:gd name="connsiteY0" fmla="*/ 6858479 h 6858479"/>
              <a:gd name="connsiteX1" fmla="*/ 2130297 w 8096249"/>
              <a:gd name="connsiteY1" fmla="*/ 6858479 h 6858479"/>
              <a:gd name="connsiteX2" fmla="*/ 2130297 w 8096249"/>
              <a:gd name="connsiteY2" fmla="*/ 6858478 h 6858479"/>
              <a:gd name="connsiteX3" fmla="*/ 8096249 w 8096249"/>
              <a:gd name="connsiteY3" fmla="*/ 6858478 h 6858479"/>
              <a:gd name="connsiteX4" fmla="*/ 4919874 w 8096249"/>
              <a:gd name="connsiteY4" fmla="*/ 0 h 6858479"/>
              <a:gd name="connsiteX5" fmla="*/ 4914297 w 8096249"/>
              <a:gd name="connsiteY5" fmla="*/ 0 h 6858479"/>
              <a:gd name="connsiteX6" fmla="*/ 3848069 w 8096249"/>
              <a:gd name="connsiteY6" fmla="*/ 0 h 6858479"/>
              <a:gd name="connsiteX7" fmla="*/ 18197 w 8096249"/>
              <a:gd name="connsiteY7" fmla="*/ 0 h 6858479"/>
              <a:gd name="connsiteX8" fmla="*/ 18197 w 8096249"/>
              <a:gd name="connsiteY8" fmla="*/ 479 h 6858479"/>
              <a:gd name="connsiteX9" fmla="*/ 0 w 8096249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96249" h="6858479">
                <a:moveTo>
                  <a:pt x="0" y="6858479"/>
                </a:moveTo>
                <a:lnTo>
                  <a:pt x="2130297" y="6858479"/>
                </a:lnTo>
                <a:lnTo>
                  <a:pt x="2130297" y="6858478"/>
                </a:lnTo>
                <a:lnTo>
                  <a:pt x="8096249" y="6858478"/>
                </a:lnTo>
                <a:lnTo>
                  <a:pt x="4919874" y="0"/>
                </a:lnTo>
                <a:lnTo>
                  <a:pt x="4914297" y="0"/>
                </a:lnTo>
                <a:lnTo>
                  <a:pt x="3848069" y="0"/>
                </a:lnTo>
                <a:lnTo>
                  <a:pt x="18197" y="0"/>
                </a:lnTo>
                <a:lnTo>
                  <a:pt x="18197" y="479"/>
                </a:lnTo>
                <a:lnTo>
                  <a:pt x="0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914430">
              <a:defRPr/>
            </a:pPr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4F0FBDC4-E3C8-4675-91A0-3E8923B0EBD4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169637" y="1034414"/>
            <a:ext cx="7474327" cy="835229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6000">
                <a:solidFill>
                  <a:schemeClr val="tx1"/>
                </a:solidFill>
                <a:latin typeface="Segoe UI Semibold" panose="020B0702040204020203" pitchFamily="34" charset="0"/>
                <a:ea typeface="+mj-ea"/>
                <a:cs typeface="Segoe UI Semibold" panose="020B0702040204020203" pitchFamily="34" charset="0"/>
              </a:rPr>
              <a:t>.NET Conference 2024</a:t>
            </a:r>
            <a:endParaRPr lang="en-US" sz="6000" dirty="0">
              <a:solidFill>
                <a:schemeClr val="tx1"/>
              </a:solidFill>
              <a:latin typeface="Segoe UI Semibold" panose="020B0702040204020203" pitchFamily="34" charset="0"/>
              <a:ea typeface="+mj-ea"/>
              <a:cs typeface="Segoe UI Semibold" panose="020B0702040204020203" pitchFamily="34" charset="0"/>
            </a:endParaRP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C27F99E4-96C4-4FFD-97E5-5AFA933C637F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554092" y="2602506"/>
            <a:ext cx="4167376" cy="115552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7200">
                <a:solidFill>
                  <a:schemeClr val="tx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Grazie</a:t>
            </a:r>
            <a:endParaRPr lang="en-US" sz="7200" dirty="0">
              <a:solidFill>
                <a:schemeClr val="tx1"/>
              </a:solidFill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endParaRPr>
          </a:p>
        </p:txBody>
      </p:sp>
      <p:pic>
        <p:nvPicPr>
          <p:cNvPr id="16" name="Immagine 15" descr="Immagine che contiene testo, clipart, grafica vettoriale, segnale&#10;&#10;Descrizione generata automaticamente">
            <a:extLst>
              <a:ext uri="{FF2B5EF4-FFF2-40B4-BE49-F238E27FC236}">
                <a16:creationId xmlns:a16="http://schemas.microsoft.com/office/drawing/2014/main" id="{0EC9C8AA-04D8-4382-A5D7-0C1EC36C72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82684" y="452018"/>
            <a:ext cx="822093" cy="822093"/>
          </a:xfrm>
          <a:prstGeom prst="rect">
            <a:avLst/>
          </a:prstGeom>
        </p:spPr>
      </p:pic>
      <p:pic>
        <p:nvPicPr>
          <p:cNvPr id="20" name="Graphic 8">
            <a:extLst>
              <a:ext uri="{FF2B5EF4-FFF2-40B4-BE49-F238E27FC236}">
                <a16:creationId xmlns:a16="http://schemas.microsoft.com/office/drawing/2014/main" id="{75B97825-E4AC-4E83-976A-E726E51980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34514" y="1749526"/>
            <a:ext cx="4024263" cy="3294372"/>
          </a:xfrm>
          <a:prstGeom prst="rect">
            <a:avLst/>
          </a:prstGeom>
        </p:spPr>
      </p:pic>
      <p:sp>
        <p:nvSpPr>
          <p:cNvPr id="19" name="Google Shape;517;p1">
            <a:extLst>
              <a:ext uri="{FF2B5EF4-FFF2-40B4-BE49-F238E27FC236}">
                <a16:creationId xmlns:a16="http://schemas.microsoft.com/office/drawing/2014/main" id="{5C3F5ADD-5DC9-1C05-AD77-E4B6D2A8FF83}"/>
              </a:ext>
            </a:extLst>
          </p:cNvPr>
          <p:cNvSpPr/>
          <p:nvPr/>
        </p:nvSpPr>
        <p:spPr>
          <a:xfrm>
            <a:off x="0" y="5268160"/>
            <a:ext cx="12192000" cy="112786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Google Shape;522;p1">
            <a:extLst>
              <a:ext uri="{FF2B5EF4-FFF2-40B4-BE49-F238E27FC236}">
                <a16:creationId xmlns:a16="http://schemas.microsoft.com/office/drawing/2014/main" id="{DBA8894A-CB15-1D66-A5F4-B64DB741312C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l="15501" t="8881" r="14941" b="11089"/>
          <a:stretch/>
        </p:blipFill>
        <p:spPr>
          <a:xfrm>
            <a:off x="10270207" y="5758620"/>
            <a:ext cx="715468" cy="41761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5" name="Google Shape;518;p1">
            <a:extLst>
              <a:ext uri="{FF2B5EF4-FFF2-40B4-BE49-F238E27FC236}">
                <a16:creationId xmlns:a16="http://schemas.microsoft.com/office/drawing/2014/main" id="{D79641A9-C2A1-D42C-E429-A6A3FF40FEEF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t="25716" b="25625"/>
          <a:stretch/>
        </p:blipFill>
        <p:spPr>
          <a:xfrm>
            <a:off x="178460" y="5490905"/>
            <a:ext cx="2410203" cy="58639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6" name="Google Shape;519;p1">
            <a:extLst>
              <a:ext uri="{FF2B5EF4-FFF2-40B4-BE49-F238E27FC236}">
                <a16:creationId xmlns:a16="http://schemas.microsoft.com/office/drawing/2014/main" id="{DE073094-2599-31DF-83C3-6981C25A4285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 t="20190" b="25625"/>
          <a:stretch/>
        </p:blipFill>
        <p:spPr>
          <a:xfrm>
            <a:off x="2766044" y="5444077"/>
            <a:ext cx="2510075" cy="68004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212B575B-42AA-CCFE-CC94-9F3A2E8C680E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4726" t="20070" r="6364" b="20697"/>
          <a:stretch/>
        </p:blipFill>
        <p:spPr>
          <a:xfrm>
            <a:off x="5776111" y="5490905"/>
            <a:ext cx="1500727" cy="499892"/>
          </a:xfrm>
          <a:prstGeom prst="rect">
            <a:avLst/>
          </a:prstGeom>
        </p:spPr>
      </p:pic>
      <p:pic>
        <p:nvPicPr>
          <p:cNvPr id="8" name="Immagine 7" descr="Immagine che contiene Carattere, Elementi grafici, logo, simbolo&#10;&#10;Descrizione generata automaticamente">
            <a:extLst>
              <a:ext uri="{FF2B5EF4-FFF2-40B4-BE49-F238E27FC236}">
                <a16:creationId xmlns:a16="http://schemas.microsoft.com/office/drawing/2014/main" id="{7F9818FF-5C98-DD69-9538-496B47BF446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05541" y="5390553"/>
            <a:ext cx="866066" cy="866066"/>
          </a:xfrm>
          <a:prstGeom prst="rect">
            <a:avLst/>
          </a:prstGeom>
        </p:spPr>
      </p:pic>
      <p:pic>
        <p:nvPicPr>
          <p:cNvPr id="10" name="Google Shape;521;p1">
            <a:extLst>
              <a:ext uri="{FF2B5EF4-FFF2-40B4-BE49-F238E27FC236}">
                <a16:creationId xmlns:a16="http://schemas.microsoft.com/office/drawing/2014/main" id="{9808BB94-441A-0672-A38E-F5B857176270}"/>
              </a:ext>
            </a:extLst>
          </p:cNvPr>
          <p:cNvPicPr preferRelativeResize="0"/>
          <p:nvPr/>
        </p:nvPicPr>
        <p:blipFill rotWithShape="1">
          <a:blip r:embed="rId11">
            <a:alphaModFix/>
          </a:blip>
          <a:srcRect l="10365" t="20279" r="10338" b="19576"/>
          <a:stretch/>
        </p:blipFill>
        <p:spPr>
          <a:xfrm>
            <a:off x="10401029" y="5357012"/>
            <a:ext cx="964393" cy="36574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12" name="Google Shape;524;p1" descr="Immagine che contiene testo, bigliettodavisita, grafica vettoriale&#10;&#10;Descrizione generata automaticamente">
            <a:extLst>
              <a:ext uri="{FF2B5EF4-FFF2-40B4-BE49-F238E27FC236}">
                <a16:creationId xmlns:a16="http://schemas.microsoft.com/office/drawing/2014/main" id="{AACAF775-A270-972C-2BF8-55A945E8AD33}"/>
              </a:ext>
            </a:extLst>
          </p:cNvPr>
          <p:cNvPicPr preferRelativeResize="0"/>
          <p:nvPr/>
        </p:nvPicPr>
        <p:blipFill rotWithShape="1">
          <a:blip r:embed="rId12">
            <a:alphaModFix/>
          </a:blip>
          <a:srcRect l="13928" t="7909" r="12948" b="7531"/>
          <a:stretch/>
        </p:blipFill>
        <p:spPr>
          <a:xfrm>
            <a:off x="11092022" y="5692588"/>
            <a:ext cx="515775" cy="5964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14" name="Elemento grafico 13">
            <a:extLst>
              <a:ext uri="{FF2B5EF4-FFF2-40B4-BE49-F238E27FC236}">
                <a16:creationId xmlns:a16="http://schemas.microsoft.com/office/drawing/2014/main" id="{60A48773-1DFD-451D-C1AD-CB5C15455D2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471682" y="5565668"/>
            <a:ext cx="1465266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90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DE6A193-4755-479A-BC6F-A7EBCA73B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B8B8498-A488-40AF-99EB-F622ED9AD6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8896786" cy="6858478"/>
          </a:xfrm>
          <a:custGeom>
            <a:avLst/>
            <a:gdLst>
              <a:gd name="connsiteX0" fmla="*/ 1472231 w 8896786"/>
              <a:gd name="connsiteY0" fmla="*/ 6858478 h 6858478"/>
              <a:gd name="connsiteX1" fmla="*/ 8896786 w 8896786"/>
              <a:gd name="connsiteY1" fmla="*/ 6858478 h 6858478"/>
              <a:gd name="connsiteX2" fmla="*/ 5720411 w 8896786"/>
              <a:gd name="connsiteY2" fmla="*/ 0 h 6858478"/>
              <a:gd name="connsiteX3" fmla="*/ 5714834 w 8896786"/>
              <a:gd name="connsiteY3" fmla="*/ 0 h 6858478"/>
              <a:gd name="connsiteX4" fmla="*/ 4648606 w 8896786"/>
              <a:gd name="connsiteY4" fmla="*/ 0 h 6858478"/>
              <a:gd name="connsiteX5" fmla="*/ 0 w 8896786"/>
              <a:gd name="connsiteY5" fmla="*/ 0 h 6858478"/>
              <a:gd name="connsiteX6" fmla="*/ 0 w 8896786"/>
              <a:gd name="connsiteY6" fmla="*/ 6857915 h 6858478"/>
              <a:gd name="connsiteX7" fmla="*/ 1472491 w 8896786"/>
              <a:gd name="connsiteY7" fmla="*/ 6857915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896786" h="6858478">
                <a:moveTo>
                  <a:pt x="1472231" y="6858478"/>
                </a:moveTo>
                <a:lnTo>
                  <a:pt x="8896786" y="6858478"/>
                </a:lnTo>
                <a:lnTo>
                  <a:pt x="5720411" y="0"/>
                </a:lnTo>
                <a:lnTo>
                  <a:pt x="5714834" y="0"/>
                </a:lnTo>
                <a:lnTo>
                  <a:pt x="4648606" y="0"/>
                </a:lnTo>
                <a:lnTo>
                  <a:pt x="0" y="0"/>
                </a:lnTo>
                <a:lnTo>
                  <a:pt x="0" y="6857915"/>
                </a:lnTo>
                <a:lnTo>
                  <a:pt x="1472491" y="6857915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914430">
              <a:defRPr/>
            </a:pPr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2F033D07-FE42-4E5C-A00A-FFE1D42C0F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9"/>
            <a:ext cx="8096249" cy="6858479"/>
          </a:xfrm>
          <a:custGeom>
            <a:avLst/>
            <a:gdLst>
              <a:gd name="connsiteX0" fmla="*/ 0 w 8096249"/>
              <a:gd name="connsiteY0" fmla="*/ 6858479 h 6858479"/>
              <a:gd name="connsiteX1" fmla="*/ 2130297 w 8096249"/>
              <a:gd name="connsiteY1" fmla="*/ 6858479 h 6858479"/>
              <a:gd name="connsiteX2" fmla="*/ 2130297 w 8096249"/>
              <a:gd name="connsiteY2" fmla="*/ 6858478 h 6858479"/>
              <a:gd name="connsiteX3" fmla="*/ 8096249 w 8096249"/>
              <a:gd name="connsiteY3" fmla="*/ 6858478 h 6858479"/>
              <a:gd name="connsiteX4" fmla="*/ 4919874 w 8096249"/>
              <a:gd name="connsiteY4" fmla="*/ 0 h 6858479"/>
              <a:gd name="connsiteX5" fmla="*/ 4914297 w 8096249"/>
              <a:gd name="connsiteY5" fmla="*/ 0 h 6858479"/>
              <a:gd name="connsiteX6" fmla="*/ 3848069 w 8096249"/>
              <a:gd name="connsiteY6" fmla="*/ 0 h 6858479"/>
              <a:gd name="connsiteX7" fmla="*/ 18197 w 8096249"/>
              <a:gd name="connsiteY7" fmla="*/ 0 h 6858479"/>
              <a:gd name="connsiteX8" fmla="*/ 18197 w 8096249"/>
              <a:gd name="connsiteY8" fmla="*/ 479 h 6858479"/>
              <a:gd name="connsiteX9" fmla="*/ 0 w 8096249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96249" h="6858479">
                <a:moveTo>
                  <a:pt x="0" y="6858479"/>
                </a:moveTo>
                <a:lnTo>
                  <a:pt x="2130297" y="6858479"/>
                </a:lnTo>
                <a:lnTo>
                  <a:pt x="2130297" y="6858478"/>
                </a:lnTo>
                <a:lnTo>
                  <a:pt x="8096249" y="6858478"/>
                </a:lnTo>
                <a:lnTo>
                  <a:pt x="4919874" y="0"/>
                </a:lnTo>
                <a:lnTo>
                  <a:pt x="4914297" y="0"/>
                </a:lnTo>
                <a:lnTo>
                  <a:pt x="3848069" y="0"/>
                </a:lnTo>
                <a:lnTo>
                  <a:pt x="18197" y="0"/>
                </a:lnTo>
                <a:lnTo>
                  <a:pt x="18197" y="479"/>
                </a:lnTo>
                <a:lnTo>
                  <a:pt x="0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914430">
              <a:defRPr/>
            </a:pPr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4F0FBDC4-E3C8-4675-91A0-3E8923B0EBD4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169637" y="1034414"/>
            <a:ext cx="7474327" cy="835229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6000" dirty="0">
                <a:solidFill>
                  <a:schemeClr val="tx1"/>
                </a:solidFill>
                <a:latin typeface="Segoe UI Semibold" panose="020B0702040204020203" pitchFamily="34" charset="0"/>
                <a:ea typeface="+mj-ea"/>
                <a:cs typeface="Segoe UI Semibold" panose="020B0702040204020203" pitchFamily="34" charset="0"/>
              </a:rPr>
              <a:t>.NET Conference 2024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C27F99E4-96C4-4FFD-97E5-5AFA933C637F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189883" y="3208296"/>
            <a:ext cx="4167376" cy="115552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7200" dirty="0">
                <a:solidFill>
                  <a:schemeClr val="tx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Staff</a:t>
            </a:r>
          </a:p>
        </p:txBody>
      </p:sp>
      <p:pic>
        <p:nvPicPr>
          <p:cNvPr id="16" name="Immagine 15" descr="Immagine che contiene testo, clipart, grafica vettoriale, segnale&#10;&#10;Descrizione generata automaticamente">
            <a:extLst>
              <a:ext uri="{FF2B5EF4-FFF2-40B4-BE49-F238E27FC236}">
                <a16:creationId xmlns:a16="http://schemas.microsoft.com/office/drawing/2014/main" id="{0EC9C8AA-04D8-4382-A5D7-0C1EC36C72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82684" y="452018"/>
            <a:ext cx="822093" cy="822093"/>
          </a:xfrm>
          <a:prstGeom prst="rect">
            <a:avLst/>
          </a:prstGeom>
        </p:spPr>
      </p:pic>
      <p:pic>
        <p:nvPicPr>
          <p:cNvPr id="15" name="Graphic 1">
            <a:extLst>
              <a:ext uri="{FF2B5EF4-FFF2-40B4-BE49-F238E27FC236}">
                <a16:creationId xmlns:a16="http://schemas.microsoft.com/office/drawing/2014/main" id="{B61CDC2E-A0CA-487D-B21A-D69DA58ED2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55522" y="1452028"/>
            <a:ext cx="4905584" cy="3498075"/>
          </a:xfrm>
          <a:prstGeom prst="rect">
            <a:avLst/>
          </a:prstGeom>
        </p:spPr>
      </p:pic>
      <p:sp>
        <p:nvSpPr>
          <p:cNvPr id="19" name="Google Shape;517;p1">
            <a:extLst>
              <a:ext uri="{FF2B5EF4-FFF2-40B4-BE49-F238E27FC236}">
                <a16:creationId xmlns:a16="http://schemas.microsoft.com/office/drawing/2014/main" id="{46125BB0-15EC-3B64-F88A-5BC2CA029E41}"/>
              </a:ext>
            </a:extLst>
          </p:cNvPr>
          <p:cNvSpPr/>
          <p:nvPr/>
        </p:nvSpPr>
        <p:spPr>
          <a:xfrm>
            <a:off x="0" y="5268160"/>
            <a:ext cx="12192000" cy="112786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" name="Google Shape;522;p1">
            <a:extLst>
              <a:ext uri="{FF2B5EF4-FFF2-40B4-BE49-F238E27FC236}">
                <a16:creationId xmlns:a16="http://schemas.microsoft.com/office/drawing/2014/main" id="{3EFBD0A4-66DC-A9DC-78C8-4A6A722F2E97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l="15501" t="8881" r="14941" b="11089"/>
          <a:stretch/>
        </p:blipFill>
        <p:spPr>
          <a:xfrm>
            <a:off x="10270207" y="5758620"/>
            <a:ext cx="715468" cy="41761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18" name="Google Shape;518;p1">
            <a:extLst>
              <a:ext uri="{FF2B5EF4-FFF2-40B4-BE49-F238E27FC236}">
                <a16:creationId xmlns:a16="http://schemas.microsoft.com/office/drawing/2014/main" id="{63E96790-0BDD-B40D-D823-5EB74DE31B93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t="25716" b="25625"/>
          <a:stretch/>
        </p:blipFill>
        <p:spPr>
          <a:xfrm>
            <a:off x="178460" y="5490905"/>
            <a:ext cx="2410203" cy="58639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20" name="Google Shape;519;p1">
            <a:extLst>
              <a:ext uri="{FF2B5EF4-FFF2-40B4-BE49-F238E27FC236}">
                <a16:creationId xmlns:a16="http://schemas.microsoft.com/office/drawing/2014/main" id="{C28AA51C-7C47-F5F9-6D01-672ED5A0FC85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 t="20190" b="25625"/>
          <a:stretch/>
        </p:blipFill>
        <p:spPr>
          <a:xfrm>
            <a:off x="2766044" y="5444077"/>
            <a:ext cx="2510075" cy="68004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21" name="Immagine 20">
            <a:extLst>
              <a:ext uri="{FF2B5EF4-FFF2-40B4-BE49-F238E27FC236}">
                <a16:creationId xmlns:a16="http://schemas.microsoft.com/office/drawing/2014/main" id="{5078182D-F12F-EAAC-30A6-8196B4C1B59E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4726" t="20070" r="6364" b="20697"/>
          <a:stretch/>
        </p:blipFill>
        <p:spPr>
          <a:xfrm>
            <a:off x="5776111" y="5490905"/>
            <a:ext cx="1500727" cy="499892"/>
          </a:xfrm>
          <a:prstGeom prst="rect">
            <a:avLst/>
          </a:prstGeom>
        </p:spPr>
      </p:pic>
      <p:pic>
        <p:nvPicPr>
          <p:cNvPr id="22" name="Immagine 21" descr="Immagine che contiene Carattere, Elementi grafici, logo, simbolo&#10;&#10;Descrizione generata automaticamente">
            <a:extLst>
              <a:ext uri="{FF2B5EF4-FFF2-40B4-BE49-F238E27FC236}">
                <a16:creationId xmlns:a16="http://schemas.microsoft.com/office/drawing/2014/main" id="{8695D8A5-7288-892C-CC28-C56042FCC51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05541" y="5390553"/>
            <a:ext cx="866066" cy="866066"/>
          </a:xfrm>
          <a:prstGeom prst="rect">
            <a:avLst/>
          </a:prstGeom>
        </p:spPr>
      </p:pic>
      <p:pic>
        <p:nvPicPr>
          <p:cNvPr id="23" name="Google Shape;521;p1">
            <a:extLst>
              <a:ext uri="{FF2B5EF4-FFF2-40B4-BE49-F238E27FC236}">
                <a16:creationId xmlns:a16="http://schemas.microsoft.com/office/drawing/2014/main" id="{3FD9D90C-74AD-8321-EFC9-03181763C6FB}"/>
              </a:ext>
            </a:extLst>
          </p:cNvPr>
          <p:cNvPicPr preferRelativeResize="0"/>
          <p:nvPr/>
        </p:nvPicPr>
        <p:blipFill rotWithShape="1">
          <a:blip r:embed="rId11">
            <a:alphaModFix/>
          </a:blip>
          <a:srcRect l="10365" t="20279" r="10338" b="19576"/>
          <a:stretch/>
        </p:blipFill>
        <p:spPr>
          <a:xfrm>
            <a:off x="10401029" y="5357012"/>
            <a:ext cx="964393" cy="36574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24" name="Google Shape;524;p1" descr="Immagine che contiene testo, bigliettodavisita, grafica vettoriale&#10;&#10;Descrizione generata automaticamente">
            <a:extLst>
              <a:ext uri="{FF2B5EF4-FFF2-40B4-BE49-F238E27FC236}">
                <a16:creationId xmlns:a16="http://schemas.microsoft.com/office/drawing/2014/main" id="{7DC11AC3-ED29-BC4F-EF20-569FEBEC8202}"/>
              </a:ext>
            </a:extLst>
          </p:cNvPr>
          <p:cNvPicPr preferRelativeResize="0"/>
          <p:nvPr/>
        </p:nvPicPr>
        <p:blipFill rotWithShape="1">
          <a:blip r:embed="rId12">
            <a:alphaModFix/>
          </a:blip>
          <a:srcRect l="13928" t="7909" r="12948" b="7531"/>
          <a:stretch/>
        </p:blipFill>
        <p:spPr>
          <a:xfrm>
            <a:off x="11092022" y="5692588"/>
            <a:ext cx="515775" cy="5964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25" name="Elemento grafico 24">
            <a:extLst>
              <a:ext uri="{FF2B5EF4-FFF2-40B4-BE49-F238E27FC236}">
                <a16:creationId xmlns:a16="http://schemas.microsoft.com/office/drawing/2014/main" id="{9919E0E9-F4CC-21E6-C178-46EEEA5EE9E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471682" y="5565668"/>
            <a:ext cx="1465266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6627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DE6A193-4755-479A-BC6F-A7EBCA73B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B8B8498-A488-40AF-99EB-F622ED9AD6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8896786" cy="6858478"/>
          </a:xfrm>
          <a:custGeom>
            <a:avLst/>
            <a:gdLst>
              <a:gd name="connsiteX0" fmla="*/ 1472231 w 8896786"/>
              <a:gd name="connsiteY0" fmla="*/ 6858478 h 6858478"/>
              <a:gd name="connsiteX1" fmla="*/ 8896786 w 8896786"/>
              <a:gd name="connsiteY1" fmla="*/ 6858478 h 6858478"/>
              <a:gd name="connsiteX2" fmla="*/ 5720411 w 8896786"/>
              <a:gd name="connsiteY2" fmla="*/ 0 h 6858478"/>
              <a:gd name="connsiteX3" fmla="*/ 5714834 w 8896786"/>
              <a:gd name="connsiteY3" fmla="*/ 0 h 6858478"/>
              <a:gd name="connsiteX4" fmla="*/ 4648606 w 8896786"/>
              <a:gd name="connsiteY4" fmla="*/ 0 h 6858478"/>
              <a:gd name="connsiteX5" fmla="*/ 0 w 8896786"/>
              <a:gd name="connsiteY5" fmla="*/ 0 h 6858478"/>
              <a:gd name="connsiteX6" fmla="*/ 0 w 8896786"/>
              <a:gd name="connsiteY6" fmla="*/ 6857915 h 6858478"/>
              <a:gd name="connsiteX7" fmla="*/ 1472491 w 8896786"/>
              <a:gd name="connsiteY7" fmla="*/ 6857915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896786" h="6858478">
                <a:moveTo>
                  <a:pt x="1472231" y="6858478"/>
                </a:moveTo>
                <a:lnTo>
                  <a:pt x="8896786" y="6858478"/>
                </a:lnTo>
                <a:lnTo>
                  <a:pt x="5720411" y="0"/>
                </a:lnTo>
                <a:lnTo>
                  <a:pt x="5714834" y="0"/>
                </a:lnTo>
                <a:lnTo>
                  <a:pt x="4648606" y="0"/>
                </a:lnTo>
                <a:lnTo>
                  <a:pt x="0" y="0"/>
                </a:lnTo>
                <a:lnTo>
                  <a:pt x="0" y="6857915"/>
                </a:lnTo>
                <a:lnTo>
                  <a:pt x="1472491" y="6857915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914430">
              <a:defRPr/>
            </a:pPr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2F033D07-FE42-4E5C-A00A-FFE1D42C0F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9"/>
            <a:ext cx="8096249" cy="6858479"/>
          </a:xfrm>
          <a:custGeom>
            <a:avLst/>
            <a:gdLst>
              <a:gd name="connsiteX0" fmla="*/ 0 w 8096249"/>
              <a:gd name="connsiteY0" fmla="*/ 6858479 h 6858479"/>
              <a:gd name="connsiteX1" fmla="*/ 2130297 w 8096249"/>
              <a:gd name="connsiteY1" fmla="*/ 6858479 h 6858479"/>
              <a:gd name="connsiteX2" fmla="*/ 2130297 w 8096249"/>
              <a:gd name="connsiteY2" fmla="*/ 6858478 h 6858479"/>
              <a:gd name="connsiteX3" fmla="*/ 8096249 w 8096249"/>
              <a:gd name="connsiteY3" fmla="*/ 6858478 h 6858479"/>
              <a:gd name="connsiteX4" fmla="*/ 4919874 w 8096249"/>
              <a:gd name="connsiteY4" fmla="*/ 0 h 6858479"/>
              <a:gd name="connsiteX5" fmla="*/ 4914297 w 8096249"/>
              <a:gd name="connsiteY5" fmla="*/ 0 h 6858479"/>
              <a:gd name="connsiteX6" fmla="*/ 3848069 w 8096249"/>
              <a:gd name="connsiteY6" fmla="*/ 0 h 6858479"/>
              <a:gd name="connsiteX7" fmla="*/ 18197 w 8096249"/>
              <a:gd name="connsiteY7" fmla="*/ 0 h 6858479"/>
              <a:gd name="connsiteX8" fmla="*/ 18197 w 8096249"/>
              <a:gd name="connsiteY8" fmla="*/ 479 h 6858479"/>
              <a:gd name="connsiteX9" fmla="*/ 0 w 8096249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96249" h="6858479">
                <a:moveTo>
                  <a:pt x="0" y="6858479"/>
                </a:moveTo>
                <a:lnTo>
                  <a:pt x="2130297" y="6858479"/>
                </a:lnTo>
                <a:lnTo>
                  <a:pt x="2130297" y="6858478"/>
                </a:lnTo>
                <a:lnTo>
                  <a:pt x="8096249" y="6858478"/>
                </a:lnTo>
                <a:lnTo>
                  <a:pt x="4919874" y="0"/>
                </a:lnTo>
                <a:lnTo>
                  <a:pt x="4914297" y="0"/>
                </a:lnTo>
                <a:lnTo>
                  <a:pt x="3848069" y="0"/>
                </a:lnTo>
                <a:lnTo>
                  <a:pt x="18197" y="0"/>
                </a:lnTo>
                <a:lnTo>
                  <a:pt x="18197" y="479"/>
                </a:lnTo>
                <a:lnTo>
                  <a:pt x="0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914430">
              <a:defRPr/>
            </a:pPr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4F0FBDC4-E3C8-4675-91A0-3E8923B0EBD4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169637" y="1034414"/>
            <a:ext cx="7474327" cy="835229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6000" dirty="0">
                <a:solidFill>
                  <a:schemeClr val="tx1"/>
                </a:solidFill>
                <a:latin typeface="Segoe UI Semibold" panose="020B0702040204020203" pitchFamily="34" charset="0"/>
                <a:ea typeface="+mj-ea"/>
                <a:cs typeface="Segoe UI Semibold" panose="020B0702040204020203" pitchFamily="34" charset="0"/>
              </a:rPr>
              <a:t>.NET Conference 2024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C27F99E4-96C4-4FFD-97E5-5AFA933C637F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189883" y="3208296"/>
            <a:ext cx="4167376" cy="115552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7200" dirty="0">
                <a:solidFill>
                  <a:schemeClr val="tx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Privacy</a:t>
            </a:r>
          </a:p>
        </p:txBody>
      </p:sp>
      <p:pic>
        <p:nvPicPr>
          <p:cNvPr id="16" name="Immagine 15" descr="Immagine che contiene testo, clipart, grafica vettoriale, segnale&#10;&#10;Descrizione generata automaticamente">
            <a:extLst>
              <a:ext uri="{FF2B5EF4-FFF2-40B4-BE49-F238E27FC236}">
                <a16:creationId xmlns:a16="http://schemas.microsoft.com/office/drawing/2014/main" id="{0EC9C8AA-04D8-4382-A5D7-0C1EC36C72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82684" y="452018"/>
            <a:ext cx="822093" cy="822093"/>
          </a:xfrm>
          <a:prstGeom prst="rect">
            <a:avLst/>
          </a:prstGeom>
        </p:spPr>
      </p:pic>
      <p:pic>
        <p:nvPicPr>
          <p:cNvPr id="20" name="Graphic 1">
            <a:extLst>
              <a:ext uri="{FF2B5EF4-FFF2-40B4-BE49-F238E27FC236}">
                <a16:creationId xmlns:a16="http://schemas.microsoft.com/office/drawing/2014/main" id="{6DDF2222-1597-401A-B194-160342535E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36787" y="1140781"/>
            <a:ext cx="5085576" cy="3798614"/>
          </a:xfrm>
          <a:prstGeom prst="rect">
            <a:avLst/>
          </a:prstGeom>
        </p:spPr>
      </p:pic>
      <p:sp>
        <p:nvSpPr>
          <p:cNvPr id="19" name="Google Shape;517;p1">
            <a:extLst>
              <a:ext uri="{FF2B5EF4-FFF2-40B4-BE49-F238E27FC236}">
                <a16:creationId xmlns:a16="http://schemas.microsoft.com/office/drawing/2014/main" id="{E282CA1D-A840-92B6-F95E-FA32251A0131}"/>
              </a:ext>
            </a:extLst>
          </p:cNvPr>
          <p:cNvSpPr/>
          <p:nvPr/>
        </p:nvSpPr>
        <p:spPr>
          <a:xfrm>
            <a:off x="0" y="5268160"/>
            <a:ext cx="12192000" cy="112786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" name="Google Shape;522;p1">
            <a:extLst>
              <a:ext uri="{FF2B5EF4-FFF2-40B4-BE49-F238E27FC236}">
                <a16:creationId xmlns:a16="http://schemas.microsoft.com/office/drawing/2014/main" id="{C364EDD9-1997-44D2-7026-5F7D9123DD1D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l="15501" t="8881" r="14941" b="11089"/>
          <a:stretch/>
        </p:blipFill>
        <p:spPr>
          <a:xfrm>
            <a:off x="10270207" y="5758620"/>
            <a:ext cx="715468" cy="41761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17" name="Google Shape;518;p1">
            <a:extLst>
              <a:ext uri="{FF2B5EF4-FFF2-40B4-BE49-F238E27FC236}">
                <a16:creationId xmlns:a16="http://schemas.microsoft.com/office/drawing/2014/main" id="{5D3EE2A3-270D-F6EA-B579-39733FF56822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t="25716" b="25625"/>
          <a:stretch/>
        </p:blipFill>
        <p:spPr>
          <a:xfrm>
            <a:off x="178460" y="5490905"/>
            <a:ext cx="2410203" cy="58639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18" name="Google Shape;519;p1">
            <a:extLst>
              <a:ext uri="{FF2B5EF4-FFF2-40B4-BE49-F238E27FC236}">
                <a16:creationId xmlns:a16="http://schemas.microsoft.com/office/drawing/2014/main" id="{7DC2F6A2-56F3-4390-CC41-CB9E85E452F4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 t="20190" b="25625"/>
          <a:stretch/>
        </p:blipFill>
        <p:spPr>
          <a:xfrm>
            <a:off x="2766044" y="5444077"/>
            <a:ext cx="2510075" cy="68004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21" name="Immagine 20">
            <a:extLst>
              <a:ext uri="{FF2B5EF4-FFF2-40B4-BE49-F238E27FC236}">
                <a16:creationId xmlns:a16="http://schemas.microsoft.com/office/drawing/2014/main" id="{3716CA45-390C-F013-E2E9-B93F8764E5B4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4726" t="20070" r="6364" b="20697"/>
          <a:stretch/>
        </p:blipFill>
        <p:spPr>
          <a:xfrm>
            <a:off x="5776111" y="5490905"/>
            <a:ext cx="1500727" cy="499892"/>
          </a:xfrm>
          <a:prstGeom prst="rect">
            <a:avLst/>
          </a:prstGeom>
        </p:spPr>
      </p:pic>
      <p:pic>
        <p:nvPicPr>
          <p:cNvPr id="22" name="Immagine 21" descr="Immagine che contiene Carattere, Elementi grafici, logo, simbolo&#10;&#10;Descrizione generata automaticamente">
            <a:extLst>
              <a:ext uri="{FF2B5EF4-FFF2-40B4-BE49-F238E27FC236}">
                <a16:creationId xmlns:a16="http://schemas.microsoft.com/office/drawing/2014/main" id="{C892F41A-E578-9D8B-31BC-911F53DAFE1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05541" y="5390553"/>
            <a:ext cx="866066" cy="866066"/>
          </a:xfrm>
          <a:prstGeom prst="rect">
            <a:avLst/>
          </a:prstGeom>
        </p:spPr>
      </p:pic>
      <p:pic>
        <p:nvPicPr>
          <p:cNvPr id="23" name="Google Shape;521;p1">
            <a:extLst>
              <a:ext uri="{FF2B5EF4-FFF2-40B4-BE49-F238E27FC236}">
                <a16:creationId xmlns:a16="http://schemas.microsoft.com/office/drawing/2014/main" id="{6800F4D5-CC3E-3821-92E0-71B7D42005D6}"/>
              </a:ext>
            </a:extLst>
          </p:cNvPr>
          <p:cNvPicPr preferRelativeResize="0"/>
          <p:nvPr/>
        </p:nvPicPr>
        <p:blipFill rotWithShape="1">
          <a:blip r:embed="rId11">
            <a:alphaModFix/>
          </a:blip>
          <a:srcRect l="10365" t="20279" r="10338" b="19576"/>
          <a:stretch/>
        </p:blipFill>
        <p:spPr>
          <a:xfrm>
            <a:off x="10401029" y="5357012"/>
            <a:ext cx="964393" cy="36574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24" name="Google Shape;524;p1" descr="Immagine che contiene testo, bigliettodavisita, grafica vettoriale&#10;&#10;Descrizione generata automaticamente">
            <a:extLst>
              <a:ext uri="{FF2B5EF4-FFF2-40B4-BE49-F238E27FC236}">
                <a16:creationId xmlns:a16="http://schemas.microsoft.com/office/drawing/2014/main" id="{39E83032-4084-805E-AD52-D66DA290C409}"/>
              </a:ext>
            </a:extLst>
          </p:cNvPr>
          <p:cNvPicPr preferRelativeResize="0"/>
          <p:nvPr/>
        </p:nvPicPr>
        <p:blipFill rotWithShape="1">
          <a:blip r:embed="rId12">
            <a:alphaModFix/>
          </a:blip>
          <a:srcRect l="13928" t="7909" r="12948" b="7531"/>
          <a:stretch/>
        </p:blipFill>
        <p:spPr>
          <a:xfrm>
            <a:off x="11092022" y="5692588"/>
            <a:ext cx="515775" cy="5964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25" name="Elemento grafico 24">
            <a:extLst>
              <a:ext uri="{FF2B5EF4-FFF2-40B4-BE49-F238E27FC236}">
                <a16:creationId xmlns:a16="http://schemas.microsoft.com/office/drawing/2014/main" id="{428FC8AE-35B1-0D20-BA7A-5F7A1ABE3C2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471682" y="5565668"/>
            <a:ext cx="1465266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9692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DE6A193-4755-479A-BC6F-A7EBCA73B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B8B8498-A488-40AF-99EB-F622ED9AD6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8896786" cy="6858478"/>
          </a:xfrm>
          <a:custGeom>
            <a:avLst/>
            <a:gdLst>
              <a:gd name="connsiteX0" fmla="*/ 1472231 w 8896786"/>
              <a:gd name="connsiteY0" fmla="*/ 6858478 h 6858478"/>
              <a:gd name="connsiteX1" fmla="*/ 8896786 w 8896786"/>
              <a:gd name="connsiteY1" fmla="*/ 6858478 h 6858478"/>
              <a:gd name="connsiteX2" fmla="*/ 5720411 w 8896786"/>
              <a:gd name="connsiteY2" fmla="*/ 0 h 6858478"/>
              <a:gd name="connsiteX3" fmla="*/ 5714834 w 8896786"/>
              <a:gd name="connsiteY3" fmla="*/ 0 h 6858478"/>
              <a:gd name="connsiteX4" fmla="*/ 4648606 w 8896786"/>
              <a:gd name="connsiteY4" fmla="*/ 0 h 6858478"/>
              <a:gd name="connsiteX5" fmla="*/ 0 w 8896786"/>
              <a:gd name="connsiteY5" fmla="*/ 0 h 6858478"/>
              <a:gd name="connsiteX6" fmla="*/ 0 w 8896786"/>
              <a:gd name="connsiteY6" fmla="*/ 6857915 h 6858478"/>
              <a:gd name="connsiteX7" fmla="*/ 1472491 w 8896786"/>
              <a:gd name="connsiteY7" fmla="*/ 6857915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896786" h="6858478">
                <a:moveTo>
                  <a:pt x="1472231" y="6858478"/>
                </a:moveTo>
                <a:lnTo>
                  <a:pt x="8896786" y="6858478"/>
                </a:lnTo>
                <a:lnTo>
                  <a:pt x="5720411" y="0"/>
                </a:lnTo>
                <a:lnTo>
                  <a:pt x="5714834" y="0"/>
                </a:lnTo>
                <a:lnTo>
                  <a:pt x="4648606" y="0"/>
                </a:lnTo>
                <a:lnTo>
                  <a:pt x="0" y="0"/>
                </a:lnTo>
                <a:lnTo>
                  <a:pt x="0" y="6857915"/>
                </a:lnTo>
                <a:lnTo>
                  <a:pt x="1472491" y="6857915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914430">
              <a:defRPr/>
            </a:pPr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2F033D07-FE42-4E5C-A00A-FFE1D42C0F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9"/>
            <a:ext cx="8096249" cy="6858479"/>
          </a:xfrm>
          <a:custGeom>
            <a:avLst/>
            <a:gdLst>
              <a:gd name="connsiteX0" fmla="*/ 0 w 8096249"/>
              <a:gd name="connsiteY0" fmla="*/ 6858479 h 6858479"/>
              <a:gd name="connsiteX1" fmla="*/ 2130297 w 8096249"/>
              <a:gd name="connsiteY1" fmla="*/ 6858479 h 6858479"/>
              <a:gd name="connsiteX2" fmla="*/ 2130297 w 8096249"/>
              <a:gd name="connsiteY2" fmla="*/ 6858478 h 6858479"/>
              <a:gd name="connsiteX3" fmla="*/ 8096249 w 8096249"/>
              <a:gd name="connsiteY3" fmla="*/ 6858478 h 6858479"/>
              <a:gd name="connsiteX4" fmla="*/ 4919874 w 8096249"/>
              <a:gd name="connsiteY4" fmla="*/ 0 h 6858479"/>
              <a:gd name="connsiteX5" fmla="*/ 4914297 w 8096249"/>
              <a:gd name="connsiteY5" fmla="*/ 0 h 6858479"/>
              <a:gd name="connsiteX6" fmla="*/ 3848069 w 8096249"/>
              <a:gd name="connsiteY6" fmla="*/ 0 h 6858479"/>
              <a:gd name="connsiteX7" fmla="*/ 18197 w 8096249"/>
              <a:gd name="connsiteY7" fmla="*/ 0 h 6858479"/>
              <a:gd name="connsiteX8" fmla="*/ 18197 w 8096249"/>
              <a:gd name="connsiteY8" fmla="*/ 479 h 6858479"/>
              <a:gd name="connsiteX9" fmla="*/ 0 w 8096249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96249" h="6858479">
                <a:moveTo>
                  <a:pt x="0" y="6858479"/>
                </a:moveTo>
                <a:lnTo>
                  <a:pt x="2130297" y="6858479"/>
                </a:lnTo>
                <a:lnTo>
                  <a:pt x="2130297" y="6858478"/>
                </a:lnTo>
                <a:lnTo>
                  <a:pt x="8096249" y="6858478"/>
                </a:lnTo>
                <a:lnTo>
                  <a:pt x="4919874" y="0"/>
                </a:lnTo>
                <a:lnTo>
                  <a:pt x="4914297" y="0"/>
                </a:lnTo>
                <a:lnTo>
                  <a:pt x="3848069" y="0"/>
                </a:lnTo>
                <a:lnTo>
                  <a:pt x="18197" y="0"/>
                </a:lnTo>
                <a:lnTo>
                  <a:pt x="18197" y="479"/>
                </a:lnTo>
                <a:lnTo>
                  <a:pt x="0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914430">
              <a:defRPr/>
            </a:pPr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4F0FBDC4-E3C8-4675-91A0-3E8923B0EBD4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169637" y="1034414"/>
            <a:ext cx="7474327" cy="835229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6000" dirty="0">
                <a:solidFill>
                  <a:schemeClr val="tx1"/>
                </a:solidFill>
                <a:latin typeface="Segoe UI Semibold" panose="020B0702040204020203" pitchFamily="34" charset="0"/>
                <a:ea typeface="+mj-ea"/>
                <a:cs typeface="Segoe UI Semibold" panose="020B0702040204020203" pitchFamily="34" charset="0"/>
              </a:rPr>
              <a:t>.NET Conference 2024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C27F99E4-96C4-4FFD-97E5-5AFA933C637F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189883" y="3208296"/>
            <a:ext cx="4167376" cy="115552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7200">
                <a:solidFill>
                  <a:schemeClr val="tx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Tickets</a:t>
            </a:r>
            <a:endParaRPr lang="en-US" sz="7200" dirty="0">
              <a:solidFill>
                <a:schemeClr val="tx1"/>
              </a:solidFill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endParaRPr>
          </a:p>
        </p:txBody>
      </p:sp>
      <p:pic>
        <p:nvPicPr>
          <p:cNvPr id="16" name="Immagine 15" descr="Immagine che contiene testo, clipart, grafica vettoriale, segnale&#10;&#10;Descrizione generata automaticamente">
            <a:extLst>
              <a:ext uri="{FF2B5EF4-FFF2-40B4-BE49-F238E27FC236}">
                <a16:creationId xmlns:a16="http://schemas.microsoft.com/office/drawing/2014/main" id="{0EC9C8AA-04D8-4382-A5D7-0C1EC36C72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82684" y="452018"/>
            <a:ext cx="822093" cy="822093"/>
          </a:xfrm>
          <a:prstGeom prst="rect">
            <a:avLst/>
          </a:prstGeom>
        </p:spPr>
      </p:pic>
      <p:pic>
        <p:nvPicPr>
          <p:cNvPr id="15" name="Graphic 8">
            <a:extLst>
              <a:ext uri="{FF2B5EF4-FFF2-40B4-BE49-F238E27FC236}">
                <a16:creationId xmlns:a16="http://schemas.microsoft.com/office/drawing/2014/main" id="{3CB776EB-66B6-4FD2-8A10-B600201DF4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08417" y="1518808"/>
            <a:ext cx="3783717" cy="3443383"/>
          </a:xfrm>
          <a:prstGeom prst="rect">
            <a:avLst/>
          </a:prstGeom>
        </p:spPr>
      </p:pic>
      <p:sp>
        <p:nvSpPr>
          <p:cNvPr id="19" name="Google Shape;517;p1">
            <a:extLst>
              <a:ext uri="{FF2B5EF4-FFF2-40B4-BE49-F238E27FC236}">
                <a16:creationId xmlns:a16="http://schemas.microsoft.com/office/drawing/2014/main" id="{33749354-9638-8793-CF8F-50EB0118FD60}"/>
              </a:ext>
            </a:extLst>
          </p:cNvPr>
          <p:cNvSpPr/>
          <p:nvPr/>
        </p:nvSpPr>
        <p:spPr>
          <a:xfrm>
            <a:off x="0" y="5268160"/>
            <a:ext cx="12192000" cy="112786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" name="Google Shape;522;p1">
            <a:extLst>
              <a:ext uri="{FF2B5EF4-FFF2-40B4-BE49-F238E27FC236}">
                <a16:creationId xmlns:a16="http://schemas.microsoft.com/office/drawing/2014/main" id="{AC5C167C-7E55-D283-D188-1009F9C65B18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l="15501" t="8881" r="14941" b="11089"/>
          <a:stretch/>
        </p:blipFill>
        <p:spPr>
          <a:xfrm>
            <a:off x="10270207" y="5758620"/>
            <a:ext cx="715468" cy="41761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18" name="Google Shape;518;p1">
            <a:extLst>
              <a:ext uri="{FF2B5EF4-FFF2-40B4-BE49-F238E27FC236}">
                <a16:creationId xmlns:a16="http://schemas.microsoft.com/office/drawing/2014/main" id="{C2EDE30D-106E-56D5-CE0A-4E3C8B68D4C9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t="25716" b="25625"/>
          <a:stretch/>
        </p:blipFill>
        <p:spPr>
          <a:xfrm>
            <a:off x="178460" y="5490905"/>
            <a:ext cx="2410203" cy="58639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20" name="Google Shape;519;p1">
            <a:extLst>
              <a:ext uri="{FF2B5EF4-FFF2-40B4-BE49-F238E27FC236}">
                <a16:creationId xmlns:a16="http://schemas.microsoft.com/office/drawing/2014/main" id="{E5F8BA91-FCAE-6254-569C-B0BCB0E39208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 t="20190" b="25625"/>
          <a:stretch/>
        </p:blipFill>
        <p:spPr>
          <a:xfrm>
            <a:off x="2766044" y="5444077"/>
            <a:ext cx="2510075" cy="68004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21" name="Immagine 20">
            <a:extLst>
              <a:ext uri="{FF2B5EF4-FFF2-40B4-BE49-F238E27FC236}">
                <a16:creationId xmlns:a16="http://schemas.microsoft.com/office/drawing/2014/main" id="{0F58F7CA-3070-627B-3DFA-EE840AED4843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4726" t="20070" r="6364" b="20697"/>
          <a:stretch/>
        </p:blipFill>
        <p:spPr>
          <a:xfrm>
            <a:off x="5776111" y="5490905"/>
            <a:ext cx="1500727" cy="499892"/>
          </a:xfrm>
          <a:prstGeom prst="rect">
            <a:avLst/>
          </a:prstGeom>
        </p:spPr>
      </p:pic>
      <p:pic>
        <p:nvPicPr>
          <p:cNvPr id="22" name="Immagine 21" descr="Immagine che contiene Carattere, Elementi grafici, logo, simbolo&#10;&#10;Descrizione generata automaticamente">
            <a:extLst>
              <a:ext uri="{FF2B5EF4-FFF2-40B4-BE49-F238E27FC236}">
                <a16:creationId xmlns:a16="http://schemas.microsoft.com/office/drawing/2014/main" id="{F9B81BA7-BD98-41CE-AA99-D691CB3E88F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05541" y="5390553"/>
            <a:ext cx="866066" cy="866066"/>
          </a:xfrm>
          <a:prstGeom prst="rect">
            <a:avLst/>
          </a:prstGeom>
        </p:spPr>
      </p:pic>
      <p:pic>
        <p:nvPicPr>
          <p:cNvPr id="23" name="Google Shape;521;p1">
            <a:extLst>
              <a:ext uri="{FF2B5EF4-FFF2-40B4-BE49-F238E27FC236}">
                <a16:creationId xmlns:a16="http://schemas.microsoft.com/office/drawing/2014/main" id="{78B0D624-9D81-B311-B21A-EC88B6E30F16}"/>
              </a:ext>
            </a:extLst>
          </p:cNvPr>
          <p:cNvPicPr preferRelativeResize="0"/>
          <p:nvPr/>
        </p:nvPicPr>
        <p:blipFill rotWithShape="1">
          <a:blip r:embed="rId11">
            <a:alphaModFix/>
          </a:blip>
          <a:srcRect l="10365" t="20279" r="10338" b="19576"/>
          <a:stretch/>
        </p:blipFill>
        <p:spPr>
          <a:xfrm>
            <a:off x="10401029" y="5357012"/>
            <a:ext cx="964393" cy="36574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24" name="Google Shape;524;p1" descr="Immagine che contiene testo, bigliettodavisita, grafica vettoriale&#10;&#10;Descrizione generata automaticamente">
            <a:extLst>
              <a:ext uri="{FF2B5EF4-FFF2-40B4-BE49-F238E27FC236}">
                <a16:creationId xmlns:a16="http://schemas.microsoft.com/office/drawing/2014/main" id="{F9A264BF-28DD-30BA-801B-F6A4F5C6EF9C}"/>
              </a:ext>
            </a:extLst>
          </p:cNvPr>
          <p:cNvPicPr preferRelativeResize="0"/>
          <p:nvPr/>
        </p:nvPicPr>
        <p:blipFill rotWithShape="1">
          <a:blip r:embed="rId12">
            <a:alphaModFix/>
          </a:blip>
          <a:srcRect l="13928" t="7909" r="12948" b="7531"/>
          <a:stretch/>
        </p:blipFill>
        <p:spPr>
          <a:xfrm>
            <a:off x="11092022" y="5692588"/>
            <a:ext cx="515775" cy="5964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25" name="Elemento grafico 24">
            <a:extLst>
              <a:ext uri="{FF2B5EF4-FFF2-40B4-BE49-F238E27FC236}">
                <a16:creationId xmlns:a16="http://schemas.microsoft.com/office/drawing/2014/main" id="{B1350BDA-760F-6490-0B83-D1DAB6500CA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471682" y="5565668"/>
            <a:ext cx="1465266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571806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Personalizza struttur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Personalizza struttur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67</Words>
  <Application>Microsoft Office PowerPoint</Application>
  <PresentationFormat>Widescreen</PresentationFormat>
  <Paragraphs>34</Paragraphs>
  <Slides>15</Slides>
  <Notes>12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7</vt:i4>
      </vt:variant>
      <vt:variant>
        <vt:lpstr>Tema</vt:lpstr>
      </vt:variant>
      <vt:variant>
        <vt:i4>4</vt:i4>
      </vt:variant>
      <vt:variant>
        <vt:lpstr>Titoli diapositive</vt:lpstr>
      </vt:variant>
      <vt:variant>
        <vt:i4>15</vt:i4>
      </vt:variant>
    </vt:vector>
  </HeadingPairs>
  <TitlesOfParts>
    <vt:vector size="26" baseType="lpstr">
      <vt:lpstr>Calibri</vt:lpstr>
      <vt:lpstr>Segoe UI Semibold</vt:lpstr>
      <vt:lpstr>Open Sans</vt:lpstr>
      <vt:lpstr>Segoe UI</vt:lpstr>
      <vt:lpstr>Arial</vt:lpstr>
      <vt:lpstr>Consolas</vt:lpstr>
      <vt:lpstr>Calibri Light</vt:lpstr>
      <vt:lpstr>1_Office Theme</vt:lpstr>
      <vt:lpstr>3_Office Theme</vt:lpstr>
      <vt:lpstr>1_Personalizza struttura</vt:lpstr>
      <vt:lpstr>Personalizza struttura</vt:lpstr>
      <vt:lpstr>.NET Conference 2024</vt:lpstr>
      <vt:lpstr>Presentazione standard di PowerPoint</vt:lpstr>
      <vt:lpstr>.NET Conference 2024</vt:lpstr>
      <vt:lpstr>.NET Conference 2024</vt:lpstr>
      <vt:lpstr>.NET Conference 2024</vt:lpstr>
      <vt:lpstr>.NET Conference 2024</vt:lpstr>
      <vt:lpstr>.NET Conference 2024</vt:lpstr>
      <vt:lpstr>.NET Conference 2024</vt:lpstr>
      <vt:lpstr>.NET Conference 2024</vt:lpstr>
      <vt:lpstr>.NET Conference 2024</vt:lpstr>
      <vt:lpstr>.NET Conference 2024</vt:lpstr>
      <vt:lpstr>SPONSOR</vt:lpstr>
      <vt:lpstr>Agenda</vt:lpstr>
      <vt:lpstr>Titolo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Leonardo D'Ottavi</cp:lastModifiedBy>
  <cp:revision>69</cp:revision>
  <dcterms:created xsi:type="dcterms:W3CDTF">2020-08-18T20:47:27Z</dcterms:created>
  <dcterms:modified xsi:type="dcterms:W3CDTF">2024-03-03T16:28:24Z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etDate">
    <vt:lpwstr>2020-08-18T20:47:28Z</vt:lpwstr>
  </property>
  <property fmtid="{D5CDD505-2E9C-101B-9397-08002B2CF9AE}" pid="4" name="MSIP_Label_f42aa342-8706-4288-bd11-ebb85995028c_Method">
    <vt:lpwstr>Standard</vt:lpwstr>
  </property>
  <property fmtid="{D5CDD505-2E9C-101B-9397-08002B2CF9AE}" pid="5" name="MSIP_Label_f42aa342-8706-4288-bd11-ebb85995028c_Name">
    <vt:lpwstr>Internal</vt:lpwstr>
  </property>
  <property fmtid="{D5CDD505-2E9C-101B-9397-08002B2CF9AE}" pid="6" name="MSIP_Label_f42aa342-8706-4288-bd11-ebb85995028c_SiteId">
    <vt:lpwstr>72f988bf-86f1-41af-91ab-2d7cd011db47</vt:lpwstr>
  </property>
  <property fmtid="{D5CDD505-2E9C-101B-9397-08002B2CF9AE}" pid="7" name="MSIP_Label_f42aa342-8706-4288-bd11-ebb85995028c_ActionId">
    <vt:lpwstr>06d97514-35aa-40cb-92b9-00001d762660</vt:lpwstr>
  </property>
  <property fmtid="{D5CDD505-2E9C-101B-9397-08002B2CF9AE}" pid="8" name="MSIP_Label_f42aa342-8706-4288-bd11-ebb85995028c_ContentBits">
    <vt:lpwstr>0</vt:lpwstr>
  </property>
</Properties>
</file>